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39"/>
  </p:notesMasterIdLst>
  <p:handoutMasterIdLst>
    <p:handoutMasterId r:id="rId40"/>
  </p:handoutMasterIdLst>
  <p:sldIdLst>
    <p:sldId id="291" r:id="rId2"/>
    <p:sldId id="292" r:id="rId3"/>
    <p:sldId id="329" r:id="rId4"/>
    <p:sldId id="260" r:id="rId5"/>
    <p:sldId id="271" r:id="rId6"/>
    <p:sldId id="300" r:id="rId7"/>
    <p:sldId id="302" r:id="rId8"/>
    <p:sldId id="301" r:id="rId9"/>
    <p:sldId id="334" r:id="rId10"/>
    <p:sldId id="330" r:id="rId11"/>
    <p:sldId id="314" r:id="rId12"/>
    <p:sldId id="316" r:id="rId13"/>
    <p:sldId id="317" r:id="rId14"/>
    <p:sldId id="322" r:id="rId15"/>
    <p:sldId id="331" r:id="rId16"/>
    <p:sldId id="304" r:id="rId17"/>
    <p:sldId id="323" r:id="rId18"/>
    <p:sldId id="305" r:id="rId19"/>
    <p:sldId id="325" r:id="rId20"/>
    <p:sldId id="306" r:id="rId21"/>
    <p:sldId id="307" r:id="rId22"/>
    <p:sldId id="324" r:id="rId23"/>
    <p:sldId id="308" r:id="rId24"/>
    <p:sldId id="309" r:id="rId25"/>
    <p:sldId id="310" r:id="rId26"/>
    <p:sldId id="311" r:id="rId27"/>
    <p:sldId id="312" r:id="rId28"/>
    <p:sldId id="313" r:id="rId29"/>
    <p:sldId id="332" r:id="rId30"/>
    <p:sldId id="318" r:id="rId31"/>
    <p:sldId id="319" r:id="rId32"/>
    <p:sldId id="333" r:id="rId33"/>
    <p:sldId id="320" r:id="rId34"/>
    <p:sldId id="326" r:id="rId35"/>
    <p:sldId id="321" r:id="rId36"/>
    <p:sldId id="328" r:id="rId37"/>
    <p:sldId id="293" r:id="rId38"/>
  </p:sldIdLst>
  <p:sldSz cx="9144000" cy="6858000" type="screen4x3"/>
  <p:notesSz cx="7099300" cy="10234613"/>
  <p:defaultTextStyle>
    <a:defPPr rtl="0">
      <a:defRPr lang="ig-NG"/>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stasya Gecim" initials="NG" lastIdx="6" clrIdx="0">
    <p:extLst>
      <p:ext uri="{19B8F6BF-5375-455C-9EA6-DF929625EA0E}">
        <p15:presenceInfo xmlns:p15="http://schemas.microsoft.com/office/powerpoint/2012/main" userId="S::Nastasya@sddirect.org.uk::f7b4b2d2-46d4-4c03-b19f-d6d433bac3dd" providerId="AD"/>
      </p:ext>
    </p:extLst>
  </p:cmAuthor>
  <p:cmAuthor id="2" name="Clare Parker" initials="CP" lastIdx="4" clrIdx="1">
    <p:extLst>
      <p:ext uri="{19B8F6BF-5375-455C-9EA6-DF929625EA0E}">
        <p15:presenceInfo xmlns:p15="http://schemas.microsoft.com/office/powerpoint/2012/main" userId="107a9fd6bfac6768" providerId="Windows Live"/>
      </p:ext>
    </p:extLst>
  </p:cmAuthor>
  <p:cmAuthor id="3" name="Jessie Meaney-Davis" initials="JM" lastIdx="17" clrIdx="2">
    <p:extLst>
      <p:ext uri="{19B8F6BF-5375-455C-9EA6-DF929625EA0E}">
        <p15:presenceInfo xmlns:p15="http://schemas.microsoft.com/office/powerpoint/2012/main" userId="S::jessie.meaney.davis@sddirect.org.uk::bf2ac1b2-ccd2-4692-9e05-4a995812da5e" providerId="AD"/>
      </p:ext>
    </p:extLst>
  </p:cmAuthor>
  <p:cmAuthor id="4" name="Ann Kangas" initials="AK" lastIdx="20" clrIdx="3">
    <p:extLst>
      <p:ext uri="{19B8F6BF-5375-455C-9EA6-DF929625EA0E}">
        <p15:presenceInfo xmlns:p15="http://schemas.microsoft.com/office/powerpoint/2012/main" userId="Ann Kang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A51"/>
    <a:srgbClr val="F4F3F2"/>
    <a:srgbClr val="009AA6"/>
    <a:srgbClr val="ECCF3E"/>
    <a:srgbClr val="54BF9E"/>
    <a:srgbClr val="A2973F"/>
    <a:srgbClr val="009A40"/>
    <a:srgbClr val="00FE40"/>
    <a:srgbClr val="DDF0FF"/>
    <a:srgbClr val="E8E6E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80" autoAdjust="0"/>
    <p:restoredTop sz="93792" autoAdjust="0"/>
  </p:normalViewPr>
  <p:slideViewPr>
    <p:cSldViewPr snapToGrid="0" snapToObjects="1">
      <p:cViewPr varScale="1">
        <p:scale>
          <a:sx n="68" d="100"/>
          <a:sy n="68" d="100"/>
        </p:scale>
        <p:origin x="1824" y="4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38" tIns="49520" rIns="99038" bIns="49520" rtlCol="0"/>
          <a:lstStyle>
            <a:lvl1pPr algn="l">
              <a:defRPr sz="1300"/>
            </a:lvl1pPr>
          </a:lstStyle>
          <a:p>
            <a:pPr rtl="0"/>
            <a:endParaRPr lang="en-US" dirty="0">
              <a:latin typeface="Helvetica" pitchFamily="2" charset="0"/>
            </a:endParaRPr>
          </a:p>
        </p:txBody>
      </p:sp>
      <p:sp>
        <p:nvSpPr>
          <p:cNvPr id="3" name="Date Placeholder 2"/>
          <p:cNvSpPr>
            <a:spLocks noGrp="1"/>
          </p:cNvSpPr>
          <p:nvPr>
            <p:ph type="dt" sz="quarter" idx="1"/>
          </p:nvPr>
        </p:nvSpPr>
        <p:spPr>
          <a:xfrm>
            <a:off x="4021294" y="1"/>
            <a:ext cx="3076363" cy="511731"/>
          </a:xfrm>
          <a:prstGeom prst="rect">
            <a:avLst/>
          </a:prstGeom>
        </p:spPr>
        <p:txBody>
          <a:bodyPr vert="horz" lIns="99038" tIns="49520" rIns="99038" bIns="49520" rtlCol="0"/>
          <a:lstStyle>
            <a:lvl1pPr algn="r">
              <a:defRPr sz="1300"/>
            </a:lvl1pPr>
          </a:lstStyle>
          <a:p>
            <a:pPr rtl="0"/>
            <a:r>
              <a:rPr lang="en-GB">
                <a:latin typeface="Helvetica" pitchFamily="2" charset="0"/>
              </a:rPr>
              <a:t>11/12/2020</a:t>
            </a:r>
            <a:endParaRPr lang="en-US" dirty="0">
              <a:latin typeface="Helvetica" pitchFamily="2" charset="0"/>
            </a:endParaRPr>
          </a:p>
        </p:txBody>
      </p:sp>
      <p:sp>
        <p:nvSpPr>
          <p:cNvPr id="4" name="Footer Placeholder 3"/>
          <p:cNvSpPr>
            <a:spLocks noGrp="1"/>
          </p:cNvSpPr>
          <p:nvPr>
            <p:ph type="ftr" sz="quarter" idx="2"/>
          </p:nvPr>
        </p:nvSpPr>
        <p:spPr>
          <a:xfrm>
            <a:off x="0" y="9721107"/>
            <a:ext cx="3076363" cy="511731"/>
          </a:xfrm>
          <a:prstGeom prst="rect">
            <a:avLst/>
          </a:prstGeom>
        </p:spPr>
        <p:txBody>
          <a:bodyPr vert="horz" lIns="99038" tIns="49520" rIns="99038" bIns="49520" rtlCol="0" anchor="b"/>
          <a:lstStyle>
            <a:lvl1pPr algn="l">
              <a:defRPr sz="1300"/>
            </a:lvl1pPr>
          </a:lstStyle>
          <a:p>
            <a:pPr rtl="0"/>
            <a:endParaRPr lang="en-US" dirty="0">
              <a:latin typeface="Helvetica" pitchFamily="2" charset="0"/>
            </a:endParaRPr>
          </a:p>
        </p:txBody>
      </p:sp>
      <p:sp>
        <p:nvSpPr>
          <p:cNvPr id="5" name="Slide Number Placeholder 4"/>
          <p:cNvSpPr>
            <a:spLocks noGrp="1"/>
          </p:cNvSpPr>
          <p:nvPr>
            <p:ph type="sldNum" sz="quarter" idx="3"/>
          </p:nvPr>
        </p:nvSpPr>
        <p:spPr>
          <a:xfrm>
            <a:off x="4021294" y="9721107"/>
            <a:ext cx="3076363" cy="511731"/>
          </a:xfrm>
          <a:prstGeom prst="rect">
            <a:avLst/>
          </a:prstGeom>
        </p:spPr>
        <p:txBody>
          <a:bodyPr vert="horz" lIns="99038" tIns="49520" rIns="99038" bIns="49520" rtlCol="0" anchor="b"/>
          <a:lstStyle>
            <a:lvl1pPr algn="r">
              <a:defRPr sz="1300"/>
            </a:lvl1pPr>
          </a:lstStyle>
          <a:p>
            <a:pPr rtl="0"/>
            <a:fld id="{AE9301C6-3DA6-5D4C-AFD8-5932A40E0E35}" type="slidenum">
              <a:rPr lang="en-US" smtClean="0">
                <a:latin typeface="Helvetica" pitchFamily="2" charset="0"/>
              </a:rPr>
              <a:t>‹#›</a:t>
            </a:fld>
            <a:endParaRPr lang="en-US" dirty="0">
              <a:latin typeface="Helvetica" pitchFamily="2" charset="0"/>
            </a:endParaRPr>
          </a:p>
        </p:txBody>
      </p:sp>
    </p:spTree>
    <p:extLst>
      <p:ext uri="{BB962C8B-B14F-4D97-AF65-F5344CB8AC3E}">
        <p14:creationId xmlns:p14="http://schemas.microsoft.com/office/powerpoint/2010/main" val="16718583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38" tIns="49520" rIns="99038" bIns="49520" rtlCol="0"/>
          <a:lstStyle>
            <a:lvl1pPr algn="l">
              <a:defRPr sz="1300" b="0" i="0">
                <a:latin typeface="Helvetica" pitchFamily="2" charset="0"/>
              </a:defRPr>
            </a:lvl1pPr>
          </a:lstStyle>
          <a:p>
            <a:pPr rtl="0"/>
            <a:endParaRPr lang="en-US" dirty="0"/>
          </a:p>
        </p:txBody>
      </p:sp>
      <p:sp>
        <p:nvSpPr>
          <p:cNvPr id="3" name="Date Placeholder 2"/>
          <p:cNvSpPr>
            <a:spLocks noGrp="1"/>
          </p:cNvSpPr>
          <p:nvPr>
            <p:ph type="dt" idx="1"/>
          </p:nvPr>
        </p:nvSpPr>
        <p:spPr>
          <a:xfrm>
            <a:off x="4021294" y="1"/>
            <a:ext cx="3076363" cy="511731"/>
          </a:xfrm>
          <a:prstGeom prst="rect">
            <a:avLst/>
          </a:prstGeom>
        </p:spPr>
        <p:txBody>
          <a:bodyPr vert="horz" lIns="99038" tIns="49520" rIns="99038" bIns="49520" rtlCol="0"/>
          <a:lstStyle>
            <a:lvl1pPr algn="r">
              <a:defRPr sz="1300" b="0" i="0">
                <a:latin typeface="Helvetica" pitchFamily="2" charset="0"/>
              </a:defRPr>
            </a:lvl1pPr>
          </a:lstStyle>
          <a:p>
            <a:pPr rtl="0"/>
            <a:r>
              <a:rPr lang="en-GB"/>
              <a:t>11/12/2020</a:t>
            </a:r>
            <a:endParaRPr lang="en-US"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38" tIns="49520" rIns="99038" bIns="49520" rtlCol="0" anchor="ctr"/>
          <a:lstStyle/>
          <a:p>
            <a:pPr rtl="0"/>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38" tIns="49520" rIns="99038" bIns="49520" rtlCol="0"/>
          <a:lstStyle/>
          <a:p>
            <a:pPr lvl="0" rtl="0"/>
            <a:r>
              <a:rPr lang="ig-ng"/>
              <a:t>Click to edit Master text styles</a:t>
            </a:r>
          </a:p>
          <a:p>
            <a:pPr lvl="1" rtl="0"/>
            <a:r>
              <a:rPr lang="ig-ng"/>
              <a:t>Second level</a:t>
            </a:r>
          </a:p>
          <a:p>
            <a:pPr lvl="2" rtl="0"/>
            <a:r>
              <a:rPr lang="ig-ng"/>
              <a:t>Third level</a:t>
            </a:r>
          </a:p>
          <a:p>
            <a:pPr lvl="3" rtl="0"/>
            <a:r>
              <a:rPr lang="ig-ng"/>
              <a:t>Fourth level</a:t>
            </a:r>
          </a:p>
          <a:p>
            <a:pPr lvl="4" rtl="0"/>
            <a:r>
              <a:rPr lang="ig-ng"/>
              <a:t>Fifth level</a:t>
            </a:r>
            <a:endParaRPr lang="en-US" dirty="0"/>
          </a:p>
        </p:txBody>
      </p:sp>
      <p:sp>
        <p:nvSpPr>
          <p:cNvPr id="6" name="Footer Placeholder 5"/>
          <p:cNvSpPr>
            <a:spLocks noGrp="1"/>
          </p:cNvSpPr>
          <p:nvPr>
            <p:ph type="ftr" sz="quarter" idx="4"/>
          </p:nvPr>
        </p:nvSpPr>
        <p:spPr>
          <a:xfrm>
            <a:off x="0" y="9721107"/>
            <a:ext cx="3076363" cy="511731"/>
          </a:xfrm>
          <a:prstGeom prst="rect">
            <a:avLst/>
          </a:prstGeom>
        </p:spPr>
        <p:txBody>
          <a:bodyPr vert="horz" lIns="99038" tIns="49520" rIns="99038" bIns="49520" rtlCol="0" anchor="b"/>
          <a:lstStyle>
            <a:lvl1pPr algn="l">
              <a:defRPr sz="1300" b="0" i="0">
                <a:latin typeface="Helvetica" pitchFamily="2" charset="0"/>
              </a:defRPr>
            </a:lvl1pPr>
          </a:lstStyle>
          <a:p>
            <a:pPr rtl="0"/>
            <a:endParaRPr lang="en-US" dirty="0"/>
          </a:p>
        </p:txBody>
      </p:sp>
      <p:sp>
        <p:nvSpPr>
          <p:cNvPr id="7" name="Slide Number Placeholder 6"/>
          <p:cNvSpPr>
            <a:spLocks noGrp="1"/>
          </p:cNvSpPr>
          <p:nvPr>
            <p:ph type="sldNum" sz="quarter" idx="5"/>
          </p:nvPr>
        </p:nvSpPr>
        <p:spPr>
          <a:xfrm>
            <a:off x="4021294" y="9721107"/>
            <a:ext cx="3076363" cy="511731"/>
          </a:xfrm>
          <a:prstGeom prst="rect">
            <a:avLst/>
          </a:prstGeom>
        </p:spPr>
        <p:txBody>
          <a:bodyPr vert="horz" lIns="99038" tIns="49520" rIns="99038" bIns="49520" rtlCol="0" anchor="b"/>
          <a:lstStyle>
            <a:lvl1pPr algn="r">
              <a:defRPr sz="1300" b="0" i="0">
                <a:latin typeface="Helvetica" pitchFamily="2" charset="0"/>
              </a:defRPr>
            </a:lvl1pPr>
          </a:lstStyle>
          <a:p>
            <a:pPr rtl="0"/>
            <a:fld id="{724CA2DB-581E-4848-9114-B50C4CE20214}" type="slidenum">
              <a:rPr lang="en-US" smtClean="0"/>
              <a:pPr/>
              <a:t>‹#›</a:t>
            </a:fld>
            <a:endParaRPr lang="en-US" dirty="0"/>
          </a:p>
        </p:txBody>
      </p:sp>
    </p:spTree>
    <p:extLst>
      <p:ext uri="{BB962C8B-B14F-4D97-AF65-F5344CB8AC3E}">
        <p14:creationId xmlns:p14="http://schemas.microsoft.com/office/powerpoint/2010/main" val="281732699"/>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b="0" i="0" kern="1200">
        <a:solidFill>
          <a:schemeClr val="tx1"/>
        </a:solidFill>
        <a:latin typeface="Helvetica" pitchFamily="2" charset="0"/>
        <a:ea typeface="+mn-ea"/>
        <a:cs typeface="+mn-cs"/>
      </a:defRPr>
    </a:lvl1pPr>
    <a:lvl2pPr marL="457200" algn="l" defTabSz="457200" rtl="0" eaLnBrk="1" latinLnBrk="0" hangingPunct="1">
      <a:defRPr sz="1200" b="0" i="0" kern="1200">
        <a:solidFill>
          <a:schemeClr val="tx1"/>
        </a:solidFill>
        <a:latin typeface="Helvetica" pitchFamily="2" charset="0"/>
        <a:ea typeface="+mn-ea"/>
        <a:cs typeface="+mn-cs"/>
      </a:defRPr>
    </a:lvl2pPr>
    <a:lvl3pPr marL="914400" algn="l" defTabSz="457200" rtl="0" eaLnBrk="1" latinLnBrk="0" hangingPunct="1">
      <a:defRPr sz="1200" b="0" i="0" kern="1200">
        <a:solidFill>
          <a:schemeClr val="tx1"/>
        </a:solidFill>
        <a:latin typeface="Helvetica" pitchFamily="2" charset="0"/>
        <a:ea typeface="+mn-ea"/>
        <a:cs typeface="+mn-cs"/>
      </a:defRPr>
    </a:lvl3pPr>
    <a:lvl4pPr marL="1371600" algn="l" defTabSz="457200" rtl="0" eaLnBrk="1" latinLnBrk="0" hangingPunct="1">
      <a:defRPr sz="1200" b="0" i="0" kern="1200">
        <a:solidFill>
          <a:schemeClr val="tx1"/>
        </a:solidFill>
        <a:latin typeface="Helvetica" pitchFamily="2" charset="0"/>
        <a:ea typeface="+mn-ea"/>
        <a:cs typeface="+mn-cs"/>
      </a:defRPr>
    </a:lvl4pPr>
    <a:lvl5pPr marL="1828800" algn="l" defTabSz="457200" rtl="0" eaLnBrk="1" latinLnBrk="0" hangingPunct="1">
      <a:defRPr sz="1200" b="0" i="0" kern="1200">
        <a:solidFill>
          <a:schemeClr val="tx1"/>
        </a:solidFill>
        <a:latin typeface="Helvetica" pitchFamily="2"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Footer Placeholder 3"/>
          <p:cNvSpPr>
            <a:spLocks noGrp="1"/>
          </p:cNvSpPr>
          <p:nvPr>
            <p:ph type="ftr" sz="quarter" idx="4"/>
          </p:nvPr>
        </p:nvSpPr>
        <p:spPr/>
        <p:txBody>
          <a:bodyPr rtlCol="0"/>
          <a:lstStyle/>
          <a:p>
            <a:pPr rtl="0"/>
            <a:endParaRPr lang="en-US" dirty="0"/>
          </a:p>
        </p:txBody>
      </p:sp>
      <p:sp>
        <p:nvSpPr>
          <p:cNvPr id="5" name="Slide Number Placeholder 4"/>
          <p:cNvSpPr>
            <a:spLocks noGrp="1"/>
          </p:cNvSpPr>
          <p:nvPr>
            <p:ph type="sldNum" sz="quarter" idx="5"/>
          </p:nvPr>
        </p:nvSpPr>
        <p:spPr/>
        <p:txBody>
          <a:bodyPr rtlCol="0"/>
          <a:lstStyle/>
          <a:p>
            <a:pPr rtl="0"/>
            <a:fld id="{724CA2DB-581E-4848-9114-B50C4CE20214}" type="slidenum">
              <a:rPr lang="en-US" smtClean="0"/>
              <a:pPr/>
              <a:t>2</a:t>
            </a:fld>
            <a:endParaRPr lang="en-US" dirty="0"/>
          </a:p>
        </p:txBody>
      </p:sp>
    </p:spTree>
    <p:extLst>
      <p:ext uri="{BB962C8B-B14F-4D97-AF65-F5344CB8AC3E}">
        <p14:creationId xmlns:p14="http://schemas.microsoft.com/office/powerpoint/2010/main" val="4124094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54BF9E">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9201" y="549275"/>
            <a:ext cx="7921625" cy="741518"/>
          </a:xfrm>
        </p:spPr>
        <p:txBody>
          <a:bodyPr lIns="0" tIns="0" rIns="0" bIns="0" rtlCol="0" anchor="t">
            <a:normAutofit/>
          </a:bodyPr>
          <a:lstStyle>
            <a:lvl1pPr algn="l">
              <a:lnSpc>
                <a:spcPts val="4000"/>
              </a:lnSpc>
              <a:defRPr sz="4400" b="0" i="0" baseline="0">
                <a:solidFill>
                  <a:schemeClr val="accent3"/>
                </a:solidFill>
                <a:latin typeface="Helvetica Light" panose="020B0403020202020204" pitchFamily="34" charset="0"/>
              </a:defRPr>
            </a:lvl1pPr>
          </a:lstStyle>
          <a:p>
            <a:pPr rtl="0"/>
            <a:r>
              <a:rPr lang="ig-ng"/>
              <a:t>Click to edit Master title style</a:t>
            </a:r>
          </a:p>
        </p:txBody>
      </p:sp>
      <p:sp>
        <p:nvSpPr>
          <p:cNvPr id="3" name="Subtitle 2">
            <a:extLst>
              <a:ext uri="{C183D7F6-B498-43B3-948B-1728B52AA6E4}">
                <adec:decorative xmlns:adec="http://schemas.microsoft.com/office/drawing/2017/decorative" val="0"/>
              </a:ext>
            </a:extLst>
          </p:cNvPr>
          <p:cNvSpPr>
            <a:spLocks noGrp="1"/>
          </p:cNvSpPr>
          <p:nvPr>
            <p:ph type="subTitle" idx="1"/>
          </p:nvPr>
        </p:nvSpPr>
        <p:spPr>
          <a:xfrm>
            <a:off x="619201" y="2403105"/>
            <a:ext cx="7921625" cy="1645350"/>
          </a:xfrm>
          <a:prstGeom prst="rect">
            <a:avLst/>
          </a:prstGeom>
        </p:spPr>
        <p:txBody>
          <a:bodyPr lIns="0" rIns="0" bIns="0" rtlCol="0">
            <a:normAutofit/>
          </a:bodyPr>
          <a:lstStyle>
            <a:lvl1pPr marL="0" indent="0" algn="l">
              <a:buNone/>
              <a:defRPr sz="1800" b="0" i="0">
                <a:solidFill>
                  <a:schemeClr val="accent5"/>
                </a:solidFill>
                <a:latin typeface="Helvetica Light" panose="020B04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g-ng"/>
              <a:t>Click to edit Master subtitle style</a:t>
            </a:r>
          </a:p>
        </p:txBody>
      </p:sp>
      <p:pic>
        <p:nvPicPr>
          <p:cNvPr id="11" name="Picture 10">
            <a:extLst>
              <a:ext uri="{FF2B5EF4-FFF2-40B4-BE49-F238E27FC236}">
                <a16:creationId xmlns:a16="http://schemas.microsoft.com/office/drawing/2014/main" id="{D752D7CC-6E68-D948-8769-3AFA1D94411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75277" y="5748920"/>
            <a:ext cx="2520660" cy="897626"/>
          </a:xfrm>
          <a:prstGeom prst="rect">
            <a:avLst/>
          </a:prstGeom>
        </p:spPr>
      </p:pic>
      <p:pic>
        <p:nvPicPr>
          <p:cNvPr id="6" name="Picture 5">
            <a:extLst>
              <a:ext uri="{FF2B5EF4-FFF2-40B4-BE49-F238E27FC236}">
                <a16:creationId xmlns:a16="http://schemas.microsoft.com/office/drawing/2014/main" id="{8D7A6287-21AD-6444-9305-3B418E3E0329}"/>
              </a:ext>
              <a:ext uri="{C183D7F6-B498-43B3-948B-1728B52AA6E4}">
                <adec:decorative xmlns:adec="http://schemas.microsoft.com/office/drawing/2017/decorative" val="1"/>
              </a:ext>
            </a:extLst>
          </p:cNvPr>
          <p:cNvPicPr>
            <a:picLocks noChangeAspect="1"/>
          </p:cNvPicPr>
          <p:nvPr userDrawn="1"/>
        </p:nvPicPr>
        <p:blipFill>
          <a:blip r:embed="rId3" cstate="screen">
            <a:alphaModFix amt="20000"/>
            <a:extLst>
              <a:ext uri="{28A0092B-C50C-407E-A947-70E740481C1C}">
                <a14:useLocalDpi xmlns:a14="http://schemas.microsoft.com/office/drawing/2010/main"/>
              </a:ext>
            </a:extLst>
          </a:blip>
          <a:stretch>
            <a:fillRect/>
          </a:stretch>
        </p:blipFill>
        <p:spPr>
          <a:xfrm rot="20924996">
            <a:off x="-775482" y="2886236"/>
            <a:ext cx="5402105" cy="5402105"/>
          </a:xfrm>
          <a:prstGeom prst="rect">
            <a:avLst/>
          </a:prstGeom>
        </p:spPr>
      </p:pic>
    </p:spTree>
    <p:extLst>
      <p:ext uri="{BB962C8B-B14F-4D97-AF65-F5344CB8AC3E}">
        <p14:creationId xmlns:p14="http://schemas.microsoft.com/office/powerpoint/2010/main" val="22046179"/>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2880" userDrawn="1">
          <p15:clr>
            <a:srgbClr val="FBAE40"/>
          </p15:clr>
        </p15:guide>
        <p15:guide id="3" pos="5375" userDrawn="1">
          <p15:clr>
            <a:srgbClr val="FBAE40"/>
          </p15:clr>
        </p15:guide>
        <p15:guide id="4" pos="385" userDrawn="1">
          <p15:clr>
            <a:srgbClr val="FBAE40"/>
          </p15:clr>
        </p15:guide>
        <p15:guide id="5" orient="horz" pos="34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B9C71884-C4AB-764C-83CF-1D1B6E1D11E0}"/>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rtl="0">
              <a:lnSpc>
                <a:spcPct val="100000"/>
              </a:lnSpc>
            </a:pPr>
            <a:r>
              <a:rPr lang="ig-ng"/>
              <a:t>Click to edit Master title style</a:t>
            </a:r>
          </a:p>
        </p:txBody>
      </p:sp>
      <p:sp>
        <p:nvSpPr>
          <p:cNvPr id="7" name="Slide Number Placeholder 5">
            <a:extLst>
              <a:ext uri="{FF2B5EF4-FFF2-40B4-BE49-F238E27FC236}">
                <a16:creationId xmlns:a16="http://schemas.microsoft.com/office/drawing/2014/main" id="{AA7FBBC5-52F3-5C41-B0BE-AF3A8929D7EB}"/>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pPr rtl="0"/>
            <a:fld id="{4FD9013D-92AD-C643-96A8-EBFE9D29F7C2}" type="slidenum">
              <a:rPr lang="en-US" smtClean="0">
                <a:latin typeface="Helvetica Light" panose="020B0403020202020204" pitchFamily="34" charset="0"/>
              </a:rPr>
              <a:pPr/>
              <a:t>‹#›</a:t>
            </a:fld>
            <a:r>
              <a:rPr lang="ig-ng">
                <a:latin typeface="Helvetica Light" panose="020B0403020202020204" pitchFamily="34" charset="0"/>
              </a:rPr>
              <a:t> | Document Title</a:t>
            </a:r>
          </a:p>
        </p:txBody>
      </p:sp>
    </p:spTree>
    <p:extLst>
      <p:ext uri="{BB962C8B-B14F-4D97-AF65-F5344CB8AC3E}">
        <p14:creationId xmlns:p14="http://schemas.microsoft.com/office/powerpoint/2010/main" val="263621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57AA1B4-1BF7-AF46-BE76-4DE22C659314}"/>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rtl="0">
              <a:lnSpc>
                <a:spcPct val="100000"/>
              </a:lnSpc>
            </a:pPr>
            <a:r>
              <a:rPr lang="ig-ng"/>
              <a:t>Click to edit Master title style</a:t>
            </a:r>
          </a:p>
        </p:txBody>
      </p:sp>
      <p:sp>
        <p:nvSpPr>
          <p:cNvPr id="6" name="Text Placeholder 6">
            <a:extLst>
              <a:ext uri="{FF2B5EF4-FFF2-40B4-BE49-F238E27FC236}">
                <a16:creationId xmlns:a16="http://schemas.microsoft.com/office/drawing/2014/main" id="{7C4970A3-8CF5-F549-AA41-D23EE58C1E7B}"/>
              </a:ext>
            </a:extLst>
          </p:cNvPr>
          <p:cNvSpPr>
            <a:spLocks noGrp="1"/>
          </p:cNvSpPr>
          <p:nvPr>
            <p:ph idx="1"/>
          </p:nvPr>
        </p:nvSpPr>
        <p:spPr>
          <a:xfrm>
            <a:off x="619200" y="1440000"/>
            <a:ext cx="7920000" cy="4419599"/>
          </a:xfrm>
          <a:prstGeom prst="rect">
            <a:avLst/>
          </a:prstGeom>
        </p:spPr>
        <p:txBody>
          <a:bodyPr vert="horz" lIns="0" tIns="0" rIns="0" bIns="0" rtlCol="0">
            <a:normAutofit/>
          </a:bodyPr>
          <a:lstStyle>
            <a:lvl1pPr>
              <a:defRPr>
                <a:solidFill>
                  <a:schemeClr val="accent5"/>
                </a:solidFill>
              </a:defRPr>
            </a:lvl1pPr>
          </a:lstStyle>
          <a:p>
            <a:pPr lvl="0" rtl="0"/>
            <a:r>
              <a:rPr lang="ig-ng"/>
              <a:t>Edit Master text styles</a:t>
            </a:r>
          </a:p>
          <a:p>
            <a:pPr lvl="1" rtl="0"/>
            <a:r>
              <a:rPr lang="ig-ng"/>
              <a:t>Second level</a:t>
            </a:r>
          </a:p>
          <a:p>
            <a:pPr lvl="2" rtl="0"/>
            <a:r>
              <a:rPr lang="ig-ng"/>
              <a:t>Third level</a:t>
            </a:r>
          </a:p>
          <a:p>
            <a:pPr lvl="3" rtl="0"/>
            <a:r>
              <a:rPr lang="ig-ng"/>
              <a:t>Fourth level</a:t>
            </a:r>
          </a:p>
          <a:p>
            <a:pPr lvl="4" rtl="0"/>
            <a:r>
              <a:rPr lang="ig-ng"/>
              <a:t>Fifth level</a:t>
            </a:r>
            <a:endParaRPr lang="en-GB" dirty="0"/>
          </a:p>
        </p:txBody>
      </p:sp>
      <p:sp>
        <p:nvSpPr>
          <p:cNvPr id="7" name="Slide Number Placeholder 5">
            <a:extLst>
              <a:ext uri="{FF2B5EF4-FFF2-40B4-BE49-F238E27FC236}">
                <a16:creationId xmlns:a16="http://schemas.microsoft.com/office/drawing/2014/main" id="{4AA488CD-9863-0F4D-A158-FE68483A1CDE}"/>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pPr rtl="0"/>
            <a:fld id="{4FD9013D-92AD-C643-96A8-EBFE9D29F7C2}" type="slidenum">
              <a:rPr lang="en-US" smtClean="0">
                <a:latin typeface="Helvetica Light" panose="020B0403020202020204" pitchFamily="34" charset="0"/>
              </a:rPr>
              <a:pPr/>
              <a:t>‹#›</a:t>
            </a:fld>
            <a:r>
              <a:rPr lang="ig-ng">
                <a:latin typeface="Helvetica Light" panose="020B0403020202020204" pitchFamily="34" charset="0"/>
              </a:rPr>
              <a:t> | Document Title</a:t>
            </a:r>
          </a:p>
        </p:txBody>
      </p:sp>
    </p:spTree>
    <p:extLst>
      <p:ext uri="{BB962C8B-B14F-4D97-AF65-F5344CB8AC3E}">
        <p14:creationId xmlns:p14="http://schemas.microsoft.com/office/powerpoint/2010/main" val="3888783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283A51">
            <a:alpha val="90000"/>
          </a:srgb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752D7CC-6E68-D948-8769-3AFA1D94411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75277" y="5748920"/>
            <a:ext cx="2520660" cy="897626"/>
          </a:xfrm>
          <a:prstGeom prst="rect">
            <a:avLst/>
          </a:prstGeom>
        </p:spPr>
      </p:pic>
      <p:pic>
        <p:nvPicPr>
          <p:cNvPr id="7" name="Picture 6">
            <a:extLst>
              <a:ext uri="{FF2B5EF4-FFF2-40B4-BE49-F238E27FC236}">
                <a16:creationId xmlns:a16="http://schemas.microsoft.com/office/drawing/2014/main" id="{D23043F9-2557-B24A-90BD-DDB798F30168}"/>
              </a:ext>
              <a:ext uri="{C183D7F6-B498-43B3-948B-1728B52AA6E4}">
                <adec:decorative xmlns:adec="http://schemas.microsoft.com/office/drawing/2017/decorative" val="1"/>
              </a:ext>
            </a:extLst>
          </p:cNvPr>
          <p:cNvPicPr>
            <a:picLocks noChangeAspect="1"/>
          </p:cNvPicPr>
          <p:nvPr userDrawn="1"/>
        </p:nvPicPr>
        <p:blipFill>
          <a:blip r:embed="rId3" cstate="screen">
            <a:alphaModFix amt="5000"/>
            <a:extLst>
              <a:ext uri="{28A0092B-C50C-407E-A947-70E740481C1C}">
                <a14:useLocalDpi xmlns:a14="http://schemas.microsoft.com/office/drawing/2010/main"/>
              </a:ext>
            </a:extLst>
          </a:blip>
          <a:stretch>
            <a:fillRect/>
          </a:stretch>
        </p:blipFill>
        <p:spPr>
          <a:xfrm rot="20924996">
            <a:off x="-775482" y="2886236"/>
            <a:ext cx="5402105" cy="5402105"/>
          </a:xfrm>
          <a:prstGeom prst="rect">
            <a:avLst/>
          </a:prstGeom>
        </p:spPr>
      </p:pic>
    </p:spTree>
    <p:extLst>
      <p:ext uri="{BB962C8B-B14F-4D97-AF65-F5344CB8AC3E}">
        <p14:creationId xmlns:p14="http://schemas.microsoft.com/office/powerpoint/2010/main" val="900895527"/>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2880" userDrawn="1">
          <p15:clr>
            <a:srgbClr val="FBAE40"/>
          </p15:clr>
        </p15:guide>
        <p15:guide id="3" pos="5375" userDrawn="1">
          <p15:clr>
            <a:srgbClr val="FBAE40"/>
          </p15:clr>
        </p15:guide>
        <p15:guide id="4" pos="385" userDrawn="1">
          <p15:clr>
            <a:srgbClr val="FBAE40"/>
          </p15:clr>
        </p15:guide>
        <p15:guide id="5" orient="horz" pos="34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283A51">
            <a:alpha val="9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189" y="549275"/>
            <a:ext cx="7921625" cy="741518"/>
          </a:xfrm>
        </p:spPr>
        <p:txBody>
          <a:bodyPr lIns="0" tIns="0" rIns="0" bIns="0" rtlCol="0" anchor="t" anchorCtr="0">
            <a:normAutofit/>
          </a:bodyPr>
          <a:lstStyle>
            <a:lvl1pPr algn="l">
              <a:lnSpc>
                <a:spcPts val="4000"/>
              </a:lnSpc>
              <a:defRPr sz="3600" b="0" i="0" baseline="0">
                <a:solidFill>
                  <a:srgbClr val="ECCF3E"/>
                </a:solidFill>
                <a:latin typeface="Helvetica Light" panose="020B0403020202020204" pitchFamily="34" charset="0"/>
                <a:cs typeface="Arial" panose="020B0604020202020204" pitchFamily="34" charset="0"/>
              </a:defRPr>
            </a:lvl1pPr>
          </a:lstStyle>
          <a:p>
            <a:pPr rtl="0"/>
            <a:r>
              <a:rPr lang="ig-ng"/>
              <a:t>Click to edit Master title style</a:t>
            </a:r>
          </a:p>
        </p:txBody>
      </p:sp>
      <p:pic>
        <p:nvPicPr>
          <p:cNvPr id="6" name="Picture 5">
            <a:extLst>
              <a:ext uri="{FF2B5EF4-FFF2-40B4-BE49-F238E27FC236}">
                <a16:creationId xmlns:a16="http://schemas.microsoft.com/office/drawing/2014/main" id="{1AD3025B-DBCF-5142-9F12-1F97E6F90403}"/>
              </a:ext>
              <a:ext uri="{C183D7F6-B498-43B3-948B-1728B52AA6E4}">
                <adec:decorative xmlns:adec="http://schemas.microsoft.com/office/drawing/2017/decorative" val="1"/>
              </a:ext>
            </a:extLst>
          </p:cNvPr>
          <p:cNvPicPr>
            <a:picLocks noChangeAspect="1"/>
          </p:cNvPicPr>
          <p:nvPr userDrawn="1"/>
        </p:nvPicPr>
        <p:blipFill>
          <a:blip r:embed="rId2" cstate="screen">
            <a:alphaModFix amt="5000"/>
            <a:extLst>
              <a:ext uri="{28A0092B-C50C-407E-A947-70E740481C1C}">
                <a14:useLocalDpi xmlns:a14="http://schemas.microsoft.com/office/drawing/2010/main"/>
              </a:ext>
            </a:extLst>
          </a:blip>
          <a:stretch>
            <a:fillRect/>
          </a:stretch>
        </p:blipFill>
        <p:spPr>
          <a:xfrm rot="20924996">
            <a:off x="-775482" y="2886236"/>
            <a:ext cx="5402105" cy="5402105"/>
          </a:xfrm>
          <a:prstGeom prst="rect">
            <a:avLst/>
          </a:prstGeom>
        </p:spPr>
      </p:pic>
      <p:pic>
        <p:nvPicPr>
          <p:cNvPr id="7" name="Picture 6">
            <a:extLst>
              <a:ext uri="{FF2B5EF4-FFF2-40B4-BE49-F238E27FC236}">
                <a16:creationId xmlns:a16="http://schemas.microsoft.com/office/drawing/2014/main" id="{05D404AD-FAA5-D24F-BFBF-6A7E9B68190D}"/>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75277" y="5748926"/>
            <a:ext cx="2520660" cy="897626"/>
          </a:xfrm>
          <a:prstGeom prst="rect">
            <a:avLst/>
          </a:prstGeom>
        </p:spPr>
      </p:pic>
    </p:spTree>
    <p:extLst>
      <p:ext uri="{BB962C8B-B14F-4D97-AF65-F5344CB8AC3E}">
        <p14:creationId xmlns:p14="http://schemas.microsoft.com/office/powerpoint/2010/main" val="3657609615"/>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5375" userDrawn="1">
          <p15:clr>
            <a:srgbClr val="FBAE40"/>
          </p15:clr>
        </p15:guide>
        <p15:guide id="3" pos="385" userDrawn="1">
          <p15:clr>
            <a:srgbClr val="FBAE40"/>
          </p15:clr>
        </p15:guide>
        <p15:guide id="4" orient="horz" pos="34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CDDD0ED-05C1-6845-B0C6-3C1DA1EC0DF3}"/>
              </a:ext>
            </a:extLst>
          </p:cNvPr>
          <p:cNvSpPr>
            <a:spLocks noGrp="1"/>
          </p:cNvSpPr>
          <p:nvPr>
            <p:ph idx="1"/>
          </p:nvPr>
        </p:nvSpPr>
        <p:spPr>
          <a:xfrm>
            <a:off x="619200" y="1440000"/>
            <a:ext cx="7920000" cy="4140000"/>
          </a:xfrm>
          <a:prstGeom prst="rect">
            <a:avLst/>
          </a:prstGeom>
        </p:spPr>
        <p:txBody>
          <a:bodyPr vert="horz" lIns="0" tIns="0" rIns="0" bIns="0" rtlCol="0">
            <a:normAutofit/>
          </a:bodyPr>
          <a:lstStyle>
            <a:lvl1pPr>
              <a:defRPr>
                <a:solidFill>
                  <a:schemeClr val="accent5"/>
                </a:solidFill>
              </a:defRPr>
            </a:lvl1pPr>
          </a:lstStyle>
          <a:p>
            <a:pPr lvl="0" rtl="0"/>
            <a:r>
              <a:rPr lang="ig-ng"/>
              <a:t>Edit Master text styles</a:t>
            </a:r>
          </a:p>
          <a:p>
            <a:pPr lvl="1" rtl="0"/>
            <a:r>
              <a:rPr lang="ig-ng"/>
              <a:t>Second level</a:t>
            </a:r>
          </a:p>
          <a:p>
            <a:pPr lvl="2" rtl="0"/>
            <a:r>
              <a:rPr lang="ig-ng"/>
              <a:t>Third level</a:t>
            </a:r>
          </a:p>
          <a:p>
            <a:pPr lvl="3" rtl="0"/>
            <a:r>
              <a:rPr lang="ig-ng"/>
              <a:t>Fourth level</a:t>
            </a:r>
          </a:p>
          <a:p>
            <a:pPr lvl="4" rtl="0"/>
            <a:r>
              <a:rPr lang="ig-ng"/>
              <a:t>Fifth level</a:t>
            </a:r>
            <a:endParaRPr lang="en-GB" dirty="0"/>
          </a:p>
        </p:txBody>
      </p:sp>
      <p:sp>
        <p:nvSpPr>
          <p:cNvPr id="8" name="Slide Number Placeholder 5">
            <a:extLst>
              <a:ext uri="{FF2B5EF4-FFF2-40B4-BE49-F238E27FC236}">
                <a16:creationId xmlns:a16="http://schemas.microsoft.com/office/drawing/2014/main" id="{3C2F03C4-3595-DE4B-8123-B9DEBDA601D7}"/>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accent3"/>
                </a:solidFill>
                <a:latin typeface="+mj-lt"/>
              </a:defRPr>
            </a:lvl1pPr>
          </a:lstStyle>
          <a:p>
            <a:pPr rtl="0"/>
            <a:fld id="{4FD9013D-92AD-C643-96A8-EBFE9D29F7C2}" type="slidenum">
              <a:rPr lang="en-US" smtClean="0">
                <a:latin typeface="Helvetica Light" panose="020B0403020202020204" pitchFamily="34" charset="0"/>
              </a:rPr>
              <a:pPr/>
              <a:t>‹#›</a:t>
            </a:fld>
            <a:r>
              <a:rPr lang="ig-ng">
                <a:latin typeface="Helvetica Light" panose="020B0403020202020204" pitchFamily="34" charset="0"/>
              </a:rPr>
              <a:t> | Document Title</a:t>
            </a:r>
          </a:p>
        </p:txBody>
      </p:sp>
      <p:sp>
        <p:nvSpPr>
          <p:cNvPr id="2" name="Title 1">
            <a:extLst>
              <a:ext uri="{FF2B5EF4-FFF2-40B4-BE49-F238E27FC236}">
                <a16:creationId xmlns:a16="http://schemas.microsoft.com/office/drawing/2014/main" id="{4043985C-448F-A947-93C9-714CE2EA4675}"/>
              </a:ext>
            </a:extLst>
          </p:cNvPr>
          <p:cNvSpPr>
            <a:spLocks noGrp="1"/>
          </p:cNvSpPr>
          <p:nvPr>
            <p:ph type="title"/>
          </p:nvPr>
        </p:nvSpPr>
        <p:spPr/>
        <p:txBody>
          <a:bodyPr rtlCol="0"/>
          <a:lstStyle/>
          <a:p>
            <a:pPr rtl="0"/>
            <a:r>
              <a:rPr lang="ig-ng"/>
              <a:t>Click to edit Master title style</a:t>
            </a:r>
            <a:endParaRPr lang="en-US"/>
          </a:p>
        </p:txBody>
      </p:sp>
    </p:spTree>
    <p:extLst>
      <p:ext uri="{BB962C8B-B14F-4D97-AF65-F5344CB8AC3E}">
        <p14:creationId xmlns:p14="http://schemas.microsoft.com/office/powerpoint/2010/main" val="2291687242"/>
      </p:ext>
    </p:extLst>
  </p:cSld>
  <p:clrMapOvr>
    <a:masterClrMapping/>
  </p:clrMapOvr>
  <p:extLst>
    <p:ext uri="{DCECCB84-F9BA-43D5-87BE-67443E8EF086}">
      <p15:sldGuideLst xmlns:p15="http://schemas.microsoft.com/office/powerpoint/2012/main">
        <p15:guide id="1" orient="horz" pos="346" userDrawn="1">
          <p15:clr>
            <a:srgbClr val="FBAE40"/>
          </p15:clr>
        </p15:guide>
        <p15:guide id="2" pos="2880" userDrawn="1">
          <p15:clr>
            <a:srgbClr val="FBAE40"/>
          </p15:clr>
        </p15:guide>
        <p15:guide id="3" pos="385" userDrawn="1">
          <p15:clr>
            <a:srgbClr val="FBAE40"/>
          </p15:clr>
        </p15:guide>
        <p15:guide id="4" pos="5375" userDrawn="1">
          <p15:clr>
            <a:srgbClr val="FBAE40"/>
          </p15:clr>
        </p15:guide>
        <p15:guide id="5" orient="horz" pos="397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619200" y="1440000"/>
            <a:ext cx="3780000" cy="4140000"/>
          </a:xfrm>
        </p:spPr>
        <p:txBody>
          <a:bodyPr rtlCol="0"/>
          <a:lstStyle>
            <a:lvl1pPr>
              <a:defRPr b="0" i="0">
                <a:solidFill>
                  <a:schemeClr val="accent5"/>
                </a:solidFill>
                <a:latin typeface="Helvetica Light" panose="020B0403020202020204" pitchFamily="34" charset="0"/>
              </a:defRPr>
            </a:lvl1pPr>
            <a:lvl2pPr>
              <a:defRPr b="0" i="0">
                <a:latin typeface="Helvetica Light" panose="020B0403020202020204" pitchFamily="34" charset="0"/>
              </a:defRPr>
            </a:lvl2pPr>
            <a:lvl3pPr>
              <a:defRPr b="0" i="0">
                <a:latin typeface="Helvetica Light" panose="020B0403020202020204" pitchFamily="34" charset="0"/>
              </a:defRPr>
            </a:lvl3pPr>
            <a:lvl4pPr marL="357188" indent="-176213">
              <a:defRPr b="0" i="0">
                <a:latin typeface="Helvetica Light" panose="020B0403020202020204" pitchFamily="34" charset="0"/>
              </a:defRPr>
            </a:lvl4pPr>
            <a:lvl5pPr marL="539750" indent="-182563">
              <a:defRPr b="0" i="0">
                <a:latin typeface="Helvetica Light" panose="020B0403020202020204" pitchFamily="34" charset="0"/>
              </a:defRPr>
            </a:lvl5pPr>
          </a:lstStyle>
          <a:p>
            <a:pPr lvl="0" rtl="0"/>
            <a:r>
              <a:rPr lang="ig-ng"/>
              <a:t>Edit Master text styles</a:t>
            </a:r>
          </a:p>
          <a:p>
            <a:pPr lvl="1" rtl="0"/>
            <a:r>
              <a:rPr lang="ig-ng"/>
              <a:t>Second level</a:t>
            </a:r>
          </a:p>
          <a:p>
            <a:pPr lvl="2" rtl="0"/>
            <a:r>
              <a:rPr lang="ig-ng"/>
              <a:t>Third level</a:t>
            </a:r>
          </a:p>
          <a:p>
            <a:pPr lvl="3" rtl="0"/>
            <a:r>
              <a:rPr lang="ig-ng"/>
              <a:t>Fourth level</a:t>
            </a:r>
          </a:p>
          <a:p>
            <a:pPr lvl="4" rtl="0"/>
            <a:r>
              <a:rPr lang="ig-ng"/>
              <a:t>Fifth level</a:t>
            </a:r>
            <a:endParaRPr lang="en-GB" dirty="0"/>
          </a:p>
        </p:txBody>
      </p:sp>
      <p:sp>
        <p:nvSpPr>
          <p:cNvPr id="17" name="Text Placeholder 16"/>
          <p:cNvSpPr>
            <a:spLocks noGrp="1"/>
          </p:cNvSpPr>
          <p:nvPr>
            <p:ph type="body" sz="quarter" idx="14"/>
          </p:nvPr>
        </p:nvSpPr>
        <p:spPr>
          <a:xfrm>
            <a:off x="4752813" y="1440000"/>
            <a:ext cx="3780000" cy="4140000"/>
          </a:xfrm>
        </p:spPr>
        <p:txBody>
          <a:bodyPr rtlCol="0"/>
          <a:lstStyle>
            <a:lvl1pPr>
              <a:defRPr b="0" i="0">
                <a:solidFill>
                  <a:schemeClr val="accent5"/>
                </a:solidFill>
                <a:latin typeface="Helvetica Light" panose="020B0403020202020204" pitchFamily="34" charset="0"/>
              </a:defRPr>
            </a:lvl1pPr>
            <a:lvl2pPr>
              <a:defRPr b="0" i="0">
                <a:latin typeface="Helvetica Light" panose="020B0403020202020204" pitchFamily="34" charset="0"/>
              </a:defRPr>
            </a:lvl2pPr>
            <a:lvl3pPr>
              <a:defRPr b="0" i="0">
                <a:latin typeface="Helvetica Light" panose="020B0403020202020204" pitchFamily="34" charset="0"/>
              </a:defRPr>
            </a:lvl3pPr>
            <a:lvl4pPr marL="357188" indent="-176213">
              <a:defRPr b="0" i="0">
                <a:latin typeface="Helvetica Light" panose="020B0403020202020204" pitchFamily="34" charset="0"/>
              </a:defRPr>
            </a:lvl4pPr>
            <a:lvl5pPr marL="539750" indent="-182563">
              <a:defRPr b="0" i="0">
                <a:latin typeface="Helvetica Light" panose="020B0403020202020204" pitchFamily="34" charset="0"/>
              </a:defRPr>
            </a:lvl5pPr>
          </a:lstStyle>
          <a:p>
            <a:pPr lvl="0" rtl="0"/>
            <a:r>
              <a:rPr lang="ig-ng"/>
              <a:t>Edit Master text styles</a:t>
            </a:r>
          </a:p>
          <a:p>
            <a:pPr lvl="1" rtl="0"/>
            <a:r>
              <a:rPr lang="ig-ng"/>
              <a:t>Second level</a:t>
            </a:r>
          </a:p>
          <a:p>
            <a:pPr lvl="2" rtl="0"/>
            <a:r>
              <a:rPr lang="ig-ng"/>
              <a:t>Third level</a:t>
            </a:r>
          </a:p>
          <a:p>
            <a:pPr lvl="3" rtl="0"/>
            <a:r>
              <a:rPr lang="ig-ng"/>
              <a:t>Fourth level</a:t>
            </a:r>
          </a:p>
          <a:p>
            <a:pPr lvl="4" rtl="0"/>
            <a:r>
              <a:rPr lang="ig-ng"/>
              <a:t>Fifth level</a:t>
            </a:r>
            <a:endParaRPr lang="en-GB" dirty="0"/>
          </a:p>
        </p:txBody>
      </p:sp>
      <p:sp>
        <p:nvSpPr>
          <p:cNvPr id="6" name="Title Placeholder 1">
            <a:extLst>
              <a:ext uri="{FF2B5EF4-FFF2-40B4-BE49-F238E27FC236}">
                <a16:creationId xmlns:a16="http://schemas.microsoft.com/office/drawing/2014/main" id="{069BD256-F9B7-6443-9ABA-EA0191CEDE25}"/>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rtl="0">
              <a:lnSpc>
                <a:spcPct val="100000"/>
              </a:lnSpc>
            </a:pPr>
            <a:r>
              <a:rPr lang="ig-ng"/>
              <a:t>Click to edit Master title style</a:t>
            </a:r>
          </a:p>
        </p:txBody>
      </p:sp>
      <p:sp>
        <p:nvSpPr>
          <p:cNvPr id="8" name="Slide Number Placeholder 5">
            <a:extLst>
              <a:ext uri="{FF2B5EF4-FFF2-40B4-BE49-F238E27FC236}">
                <a16:creationId xmlns:a16="http://schemas.microsoft.com/office/drawing/2014/main" id="{AB89D30A-05FD-1046-BE43-C01183948E84}"/>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pPr rtl="0"/>
            <a:fld id="{4FD9013D-92AD-C643-96A8-EBFE9D29F7C2}" type="slidenum">
              <a:rPr lang="en-US" smtClean="0">
                <a:latin typeface="Helvetica Light" panose="020B0403020202020204" pitchFamily="34" charset="0"/>
              </a:rPr>
              <a:pPr/>
              <a:t>‹#›</a:t>
            </a:fld>
            <a:r>
              <a:rPr lang="ig-ng">
                <a:latin typeface="Helvetica Light" panose="020B0403020202020204" pitchFamily="34" charset="0"/>
              </a:rPr>
              <a:t> | Document Title</a:t>
            </a:r>
          </a:p>
        </p:txBody>
      </p:sp>
    </p:spTree>
    <p:extLst>
      <p:ext uri="{BB962C8B-B14F-4D97-AF65-F5344CB8AC3E}">
        <p14:creationId xmlns:p14="http://schemas.microsoft.com/office/powerpoint/2010/main" val="23889137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5" userDrawn="1">
          <p15:clr>
            <a:srgbClr val="FBAE40"/>
          </p15:clr>
        </p15:guide>
        <p15:guide id="3" pos="5375" userDrawn="1">
          <p15:clr>
            <a:srgbClr val="FBAE40"/>
          </p15:clr>
        </p15:guide>
        <p15:guide id="4" orient="horz" pos="346" userDrawn="1">
          <p15:clr>
            <a:srgbClr val="FBAE40"/>
          </p15:clr>
        </p15:guide>
        <p15:guide id="5" orient="horz" pos="397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istic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67C35DA-279F-004C-A304-13DB7ED03F2B}"/>
              </a:ext>
              <a:ext uri="{C183D7F6-B498-43B3-948B-1728B52AA6E4}">
                <adec:decorative xmlns:adec="http://schemas.microsoft.com/office/drawing/2017/decorative" val="1"/>
              </a:ext>
            </a:extLst>
          </p:cNvPr>
          <p:cNvGrpSpPr/>
          <p:nvPr userDrawn="1"/>
        </p:nvGrpSpPr>
        <p:grpSpPr>
          <a:xfrm>
            <a:off x="602430" y="1369137"/>
            <a:ext cx="3979138" cy="4653852"/>
            <a:chOff x="602430" y="1369137"/>
            <a:chExt cx="3979138" cy="4653852"/>
          </a:xfrm>
        </p:grpSpPr>
        <p:sp>
          <p:nvSpPr>
            <p:cNvPr id="12" name="Hexagon 10">
              <a:extLst>
                <a:ext uri="{FF2B5EF4-FFF2-40B4-BE49-F238E27FC236}">
                  <a16:creationId xmlns:a16="http://schemas.microsoft.com/office/drawing/2014/main" id="{6872E7DA-F12E-F54A-8FC7-3F277F1CA664}"/>
                </a:ext>
              </a:extLst>
            </p:cNvPr>
            <p:cNvSpPr>
              <a:spLocks/>
            </p:cNvSpPr>
            <p:nvPr/>
          </p:nvSpPr>
          <p:spPr>
            <a:xfrm rot="5400000">
              <a:off x="267473" y="1821919"/>
              <a:ext cx="4423484" cy="3753569"/>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solidFill>
              <a:srgbClr val="ECCF3E">
                <a:alpha val="73000"/>
              </a:srgbClr>
            </a:solidFill>
            <a:ln w="2063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b="0" i="0" dirty="0">
                <a:solidFill>
                  <a:schemeClr val="lt1">
                    <a:alpha val="0"/>
                  </a:schemeClr>
                </a:solidFill>
                <a:latin typeface="Helvetica" pitchFamily="2" charset="0"/>
              </a:endParaRPr>
            </a:p>
          </p:txBody>
        </p:sp>
        <p:sp>
          <p:nvSpPr>
            <p:cNvPr id="21" name="Hexagon 10">
              <a:extLst>
                <a:ext uri="{FF2B5EF4-FFF2-40B4-BE49-F238E27FC236}">
                  <a16:creationId xmlns:a16="http://schemas.microsoft.com/office/drawing/2014/main" id="{CDF98DAE-E641-4D46-BC56-806AD2605446}"/>
                </a:ext>
                <a:ext uri="{C183D7F6-B498-43B3-948B-1728B52AA6E4}">
                  <adec:decorative xmlns:adec="http://schemas.microsoft.com/office/drawing/2017/decorative" val="1"/>
                </a:ext>
              </a:extLst>
            </p:cNvPr>
            <p:cNvSpPr>
              <a:spLocks/>
            </p:cNvSpPr>
            <p:nvPr userDrawn="1"/>
          </p:nvSpPr>
          <p:spPr>
            <a:xfrm rot="5400000">
              <a:off x="493042" y="1704094"/>
              <a:ext cx="4423484" cy="3753569"/>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solidFill>
              <a:srgbClr val="A2973F">
                <a:alpha val="56000"/>
              </a:srgbClr>
            </a:solidFill>
            <a:ln w="2063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b="0" i="0" dirty="0">
                <a:solidFill>
                  <a:schemeClr val="lt1">
                    <a:alpha val="0"/>
                  </a:schemeClr>
                </a:solidFill>
                <a:latin typeface="Helvetica" pitchFamily="2" charset="0"/>
              </a:endParaRPr>
            </a:p>
          </p:txBody>
        </p:sp>
        <p:sp>
          <p:nvSpPr>
            <p:cNvPr id="20" name="Hexagon 10">
              <a:extLst>
                <a:ext uri="{FF2B5EF4-FFF2-40B4-BE49-F238E27FC236}">
                  <a16:creationId xmlns:a16="http://schemas.microsoft.com/office/drawing/2014/main" id="{C3A1C9E8-FDF8-1B47-B4A0-EC17C69C7649}"/>
                </a:ext>
              </a:extLst>
            </p:cNvPr>
            <p:cNvSpPr>
              <a:spLocks/>
            </p:cNvSpPr>
            <p:nvPr userDrawn="1"/>
          </p:nvSpPr>
          <p:spPr>
            <a:xfrm rot="5400000">
              <a:off x="493042" y="1934462"/>
              <a:ext cx="4423484" cy="3753569"/>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solidFill>
              <a:srgbClr val="54BF9E">
                <a:alpha val="56000"/>
              </a:srgbClr>
            </a:solidFill>
            <a:ln w="2063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b="0" i="0" dirty="0">
                <a:solidFill>
                  <a:schemeClr val="lt1">
                    <a:alpha val="0"/>
                  </a:schemeClr>
                </a:solidFill>
                <a:latin typeface="Helvetica" pitchFamily="2" charset="0"/>
              </a:endParaRPr>
            </a:p>
          </p:txBody>
        </p:sp>
      </p:grpSp>
      <p:sp>
        <p:nvSpPr>
          <p:cNvPr id="5" name="Content Placeholder 4"/>
          <p:cNvSpPr>
            <a:spLocks noGrp="1"/>
          </p:cNvSpPr>
          <p:nvPr>
            <p:ph sz="quarter" idx="13"/>
          </p:nvPr>
        </p:nvSpPr>
        <p:spPr>
          <a:xfrm>
            <a:off x="690321" y="2186086"/>
            <a:ext cx="3810386" cy="1180800"/>
          </a:xfrm>
          <a:prstGeom prst="rect">
            <a:avLst/>
          </a:prstGeom>
        </p:spPr>
        <p:txBody>
          <a:bodyPr lIns="180000" rIns="180000" rtlCol="0" anchor="ctr">
            <a:noAutofit/>
          </a:bodyPr>
          <a:lstStyle>
            <a:lvl1pPr marL="0" indent="0" algn="ctr">
              <a:lnSpc>
                <a:spcPct val="100000"/>
              </a:lnSpc>
              <a:buFontTx/>
              <a:buNone/>
              <a:defRPr lang="en-GB" sz="2400" b="1" i="0" kern="1200" dirty="0">
                <a:solidFill>
                  <a:srgbClr val="283A51"/>
                </a:solidFill>
                <a:latin typeface="Helvetica Light" panose="020B0403020202020204" pitchFamily="34" charset="0"/>
                <a:ea typeface="ＭＳ Ｐゴシック" charset="0"/>
                <a:cs typeface="Arial" charset="0"/>
              </a:defRPr>
            </a:lvl1pPr>
          </a:lstStyle>
          <a:p>
            <a:pPr lvl="0" rtl="0"/>
            <a:r>
              <a:rPr lang="ig-ng"/>
              <a:t>Edit Master text styles</a:t>
            </a:r>
          </a:p>
        </p:txBody>
      </p:sp>
      <p:sp>
        <p:nvSpPr>
          <p:cNvPr id="13" name="Content Placeholder 4"/>
          <p:cNvSpPr>
            <a:spLocks noGrp="1"/>
          </p:cNvSpPr>
          <p:nvPr>
            <p:ph sz="quarter" idx="14" hasCustomPrompt="1"/>
          </p:nvPr>
        </p:nvSpPr>
        <p:spPr>
          <a:xfrm>
            <a:off x="1114402" y="3323854"/>
            <a:ext cx="2960486" cy="1803600"/>
          </a:xfrm>
          <a:prstGeom prst="rect">
            <a:avLst/>
          </a:prstGeom>
        </p:spPr>
        <p:txBody>
          <a:bodyPr rtlCol="0" anchor="ctr">
            <a:noAutofit/>
          </a:bodyPr>
          <a:lstStyle>
            <a:lvl1pPr marL="0" indent="0" algn="r">
              <a:lnSpc>
                <a:spcPct val="100000"/>
              </a:lnSpc>
              <a:buFontTx/>
              <a:buNone/>
              <a:defRPr sz="12400" b="1" i="0">
                <a:solidFill>
                  <a:schemeClr val="bg1"/>
                </a:solidFill>
                <a:latin typeface="Helvetica Light" panose="020B0403020202020204" pitchFamily="34" charset="0"/>
              </a:defRPr>
            </a:lvl1pPr>
          </a:lstStyle>
          <a:p>
            <a:pPr lvl="0" rtl="0"/>
            <a:r>
              <a:rPr lang="ig-ng"/>
              <a:t>%</a:t>
            </a:r>
            <a:endParaRPr lang="en-GB" dirty="0"/>
          </a:p>
        </p:txBody>
      </p:sp>
      <p:sp>
        <p:nvSpPr>
          <p:cNvPr id="8" name="Text Placeholder 7"/>
          <p:cNvSpPr>
            <a:spLocks noGrp="1"/>
          </p:cNvSpPr>
          <p:nvPr>
            <p:ph type="body" sz="quarter" idx="15"/>
          </p:nvPr>
        </p:nvSpPr>
        <p:spPr>
          <a:xfrm>
            <a:off x="5116098" y="2326263"/>
            <a:ext cx="3634006" cy="2653700"/>
          </a:xfrm>
        </p:spPr>
        <p:txBody>
          <a:bodyPr rtlCol="0"/>
          <a:lstStyle>
            <a:lvl1pPr>
              <a:defRPr sz="2000" b="0" i="0">
                <a:solidFill>
                  <a:schemeClr val="accent5"/>
                </a:solidFill>
                <a:latin typeface="Helvetica Light" panose="020B0403020202020204" pitchFamily="34" charset="0"/>
              </a:defRPr>
            </a:lvl1pPr>
            <a:lvl2pPr marL="0" indent="0">
              <a:buFontTx/>
              <a:buNone/>
              <a:defRPr b="0" i="0">
                <a:latin typeface="Helvetica Light" panose="020B0403020202020204" pitchFamily="34" charset="0"/>
              </a:defRPr>
            </a:lvl2pPr>
            <a:lvl3pPr marL="180975" indent="-180975">
              <a:buClr>
                <a:schemeClr val="bg2"/>
              </a:buClr>
              <a:buFont typeface="Arial" panose="020B0604020202020204" pitchFamily="34" charset="0"/>
              <a:buChar char="•"/>
              <a:defRPr b="0" i="0">
                <a:latin typeface="Helvetica Light" panose="020B0403020202020204" pitchFamily="34" charset="0"/>
              </a:defRPr>
            </a:lvl3pPr>
            <a:lvl4pPr marL="357188" indent="-176213">
              <a:buFont typeface="Calibri" panose="020F0502020204030204" pitchFamily="34" charset="0"/>
              <a:buChar char="−"/>
              <a:defRPr b="0" i="0">
                <a:latin typeface="Helvetica Light" panose="020B0403020202020204" pitchFamily="34" charset="0"/>
              </a:defRPr>
            </a:lvl4pPr>
            <a:lvl5pPr marL="539750" indent="-182563">
              <a:buClr>
                <a:schemeClr val="tx2"/>
              </a:buClr>
              <a:buFont typeface="Arial" panose="020B0604020202020204" pitchFamily="34" charset="0"/>
              <a:buChar char="»"/>
              <a:defRPr b="0" i="0">
                <a:latin typeface="Helvetica Light" panose="020B0403020202020204" pitchFamily="34" charset="0"/>
              </a:defRPr>
            </a:lvl5pPr>
          </a:lstStyle>
          <a:p>
            <a:pPr lvl="0" rtl="0"/>
            <a:r>
              <a:rPr lang="ig-ng"/>
              <a:t>Edit Master text styles</a:t>
            </a:r>
          </a:p>
          <a:p>
            <a:pPr lvl="1" rtl="0"/>
            <a:r>
              <a:rPr lang="ig-ng"/>
              <a:t>Second level</a:t>
            </a:r>
          </a:p>
          <a:p>
            <a:pPr lvl="2" rtl="0"/>
            <a:r>
              <a:rPr lang="ig-ng"/>
              <a:t>Third level</a:t>
            </a:r>
          </a:p>
          <a:p>
            <a:pPr lvl="3" rtl="0"/>
            <a:r>
              <a:rPr lang="ig-ng"/>
              <a:t>Fourth level</a:t>
            </a:r>
          </a:p>
          <a:p>
            <a:pPr lvl="4" rtl="0"/>
            <a:r>
              <a:rPr lang="ig-ng"/>
              <a:t>Fifth level</a:t>
            </a:r>
            <a:endParaRPr lang="en-GB" dirty="0"/>
          </a:p>
        </p:txBody>
      </p:sp>
      <p:sp>
        <p:nvSpPr>
          <p:cNvPr id="9" name="Title Placeholder 1">
            <a:extLst>
              <a:ext uri="{FF2B5EF4-FFF2-40B4-BE49-F238E27FC236}">
                <a16:creationId xmlns:a16="http://schemas.microsoft.com/office/drawing/2014/main" id="{ADB4C4A2-989F-2848-88DD-A97D6A9E6010}"/>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rtl="0">
              <a:lnSpc>
                <a:spcPct val="100000"/>
              </a:lnSpc>
            </a:pPr>
            <a:r>
              <a:rPr lang="ig-ng"/>
              <a:t>Click to edit Master title style</a:t>
            </a:r>
          </a:p>
        </p:txBody>
      </p:sp>
      <p:sp>
        <p:nvSpPr>
          <p:cNvPr id="10" name="Slide Number Placeholder 5">
            <a:extLst>
              <a:ext uri="{FF2B5EF4-FFF2-40B4-BE49-F238E27FC236}">
                <a16:creationId xmlns:a16="http://schemas.microsoft.com/office/drawing/2014/main" id="{70024E42-51EB-1249-9917-152C198816AE}"/>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pPr rtl="0"/>
            <a:fld id="{4FD9013D-92AD-C643-96A8-EBFE9D29F7C2}" type="slidenum">
              <a:rPr lang="en-US" smtClean="0">
                <a:latin typeface="Helvetica Light" panose="020B0403020202020204" pitchFamily="34" charset="0"/>
              </a:rPr>
              <a:pPr/>
              <a:t>‹#›</a:t>
            </a:fld>
            <a:r>
              <a:rPr lang="ig-ng">
                <a:latin typeface="Helvetica Light" panose="020B0403020202020204" pitchFamily="34" charset="0"/>
              </a:rPr>
              <a:t> | Document Title</a:t>
            </a:r>
          </a:p>
        </p:txBody>
      </p:sp>
    </p:spTree>
    <p:extLst>
      <p:ext uri="{BB962C8B-B14F-4D97-AF65-F5344CB8AC3E}">
        <p14:creationId xmlns:p14="http://schemas.microsoft.com/office/powerpoint/2010/main" val="8402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and imag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24B6582-08C9-2746-B18E-D80F6B0A0ECD}"/>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rtl="0">
              <a:lnSpc>
                <a:spcPct val="100000"/>
              </a:lnSpc>
            </a:pPr>
            <a:r>
              <a:rPr lang="ig-ng"/>
              <a:t>Click to edit Master title style</a:t>
            </a:r>
          </a:p>
        </p:txBody>
      </p:sp>
      <p:sp>
        <p:nvSpPr>
          <p:cNvPr id="7" name="Text Placeholder 6">
            <a:extLst>
              <a:ext uri="{FF2B5EF4-FFF2-40B4-BE49-F238E27FC236}">
                <a16:creationId xmlns:a16="http://schemas.microsoft.com/office/drawing/2014/main" id="{57F75BD6-6233-154E-AC02-B9D839E7D3BC}"/>
              </a:ext>
            </a:extLst>
          </p:cNvPr>
          <p:cNvSpPr>
            <a:spLocks noGrp="1"/>
          </p:cNvSpPr>
          <p:nvPr>
            <p:ph idx="1"/>
          </p:nvPr>
        </p:nvSpPr>
        <p:spPr>
          <a:xfrm>
            <a:off x="619200" y="1440000"/>
            <a:ext cx="7920000" cy="4140000"/>
          </a:xfrm>
          <a:prstGeom prst="rect">
            <a:avLst/>
          </a:prstGeom>
        </p:spPr>
        <p:txBody>
          <a:bodyPr vert="horz" lIns="0" tIns="0" rIns="0" bIns="0" rtlCol="0">
            <a:normAutofit/>
          </a:bodyPr>
          <a:lstStyle>
            <a:lvl1pPr>
              <a:defRPr>
                <a:solidFill>
                  <a:schemeClr val="accent5"/>
                </a:solidFill>
              </a:defRPr>
            </a:lvl1pPr>
          </a:lstStyle>
          <a:p>
            <a:pPr lvl="0" rtl="0"/>
            <a:r>
              <a:rPr lang="ig-ng"/>
              <a:t>Edit Master text styles</a:t>
            </a:r>
          </a:p>
          <a:p>
            <a:pPr lvl="1" rtl="0"/>
            <a:r>
              <a:rPr lang="ig-ng"/>
              <a:t>Second level</a:t>
            </a:r>
          </a:p>
          <a:p>
            <a:pPr lvl="2" rtl="0"/>
            <a:r>
              <a:rPr lang="ig-ng"/>
              <a:t>Third level</a:t>
            </a:r>
          </a:p>
          <a:p>
            <a:pPr lvl="3" rtl="0"/>
            <a:r>
              <a:rPr lang="ig-ng"/>
              <a:t>Fourth level</a:t>
            </a:r>
          </a:p>
          <a:p>
            <a:pPr lvl="4" rtl="0"/>
            <a:r>
              <a:rPr lang="ig-ng"/>
              <a:t>Fifth level</a:t>
            </a:r>
            <a:endParaRPr lang="en-GB" dirty="0"/>
          </a:p>
        </p:txBody>
      </p:sp>
      <p:sp>
        <p:nvSpPr>
          <p:cNvPr id="8" name="Slide Number Placeholder 5">
            <a:extLst>
              <a:ext uri="{FF2B5EF4-FFF2-40B4-BE49-F238E27FC236}">
                <a16:creationId xmlns:a16="http://schemas.microsoft.com/office/drawing/2014/main" id="{4DBD0AFC-E58C-E748-B108-08A2B41ADD08}"/>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pPr rtl="0"/>
            <a:fld id="{4FD9013D-92AD-C643-96A8-EBFE9D29F7C2}" type="slidenum">
              <a:rPr lang="en-US" smtClean="0">
                <a:latin typeface="Helvetica Light" panose="020B0403020202020204" pitchFamily="34" charset="0"/>
              </a:rPr>
              <a:pPr/>
              <a:t>‹#›</a:t>
            </a:fld>
            <a:r>
              <a:rPr lang="ig-ng">
                <a:latin typeface="Helvetica Light" panose="020B0403020202020204" pitchFamily="34" charset="0"/>
              </a:rPr>
              <a:t> | Document Title</a:t>
            </a:r>
          </a:p>
        </p:txBody>
      </p:sp>
    </p:spTree>
    <p:extLst>
      <p:ext uri="{BB962C8B-B14F-4D97-AF65-F5344CB8AC3E}">
        <p14:creationId xmlns:p14="http://schemas.microsoft.com/office/powerpoint/2010/main" val="299162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ext Placeholder 6"/>
          <p:cNvSpPr>
            <a:spLocks noGrp="1"/>
          </p:cNvSpPr>
          <p:nvPr>
            <p:ph type="body" sz="quarter" idx="24"/>
          </p:nvPr>
        </p:nvSpPr>
        <p:spPr>
          <a:xfrm>
            <a:off x="619200" y="1440000"/>
            <a:ext cx="2462400" cy="4140000"/>
          </a:xfrm>
        </p:spPr>
        <p:txBody>
          <a:bodyPr rtlCol="0">
            <a:noAutofit/>
          </a:bodyPr>
          <a:lstStyle>
            <a:lvl1pPr>
              <a:defRPr sz="18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marL="357188" indent="-176213">
              <a:defRPr sz="1600" b="0" i="0">
                <a:latin typeface="Helvetica Light" panose="020B0403020202020204" pitchFamily="34" charset="0"/>
              </a:defRPr>
            </a:lvl4pPr>
            <a:lvl5pPr marL="539750" indent="-182563">
              <a:defRPr sz="1600" b="0" i="0">
                <a:latin typeface="Helvetica Light" panose="020B0403020202020204" pitchFamily="34" charset="0"/>
              </a:defRPr>
            </a:lvl5pPr>
          </a:lstStyle>
          <a:p>
            <a:pPr lvl="0" rtl="0"/>
            <a:r>
              <a:rPr lang="ig-ng"/>
              <a:t>Edit Master text styles</a:t>
            </a:r>
          </a:p>
          <a:p>
            <a:pPr lvl="1" rtl="0"/>
            <a:r>
              <a:rPr lang="ig-ng"/>
              <a:t>Second level</a:t>
            </a:r>
          </a:p>
          <a:p>
            <a:pPr lvl="2" rtl="0"/>
            <a:r>
              <a:rPr lang="ig-ng"/>
              <a:t>Third level</a:t>
            </a:r>
          </a:p>
          <a:p>
            <a:pPr lvl="3" rtl="0"/>
            <a:r>
              <a:rPr lang="ig-ng"/>
              <a:t>Fourth level</a:t>
            </a:r>
          </a:p>
          <a:p>
            <a:pPr lvl="4" rtl="0"/>
            <a:r>
              <a:rPr lang="ig-ng"/>
              <a:t>Fifth level</a:t>
            </a:r>
            <a:endParaRPr lang="en-GB" dirty="0"/>
          </a:p>
        </p:txBody>
      </p:sp>
      <p:sp>
        <p:nvSpPr>
          <p:cNvPr id="13" name="Text Placeholder 12"/>
          <p:cNvSpPr>
            <a:spLocks noGrp="1"/>
          </p:cNvSpPr>
          <p:nvPr>
            <p:ph type="body" sz="quarter" idx="25"/>
          </p:nvPr>
        </p:nvSpPr>
        <p:spPr>
          <a:xfrm>
            <a:off x="3352377" y="1440000"/>
            <a:ext cx="2462400" cy="4140000"/>
          </a:xfrm>
        </p:spPr>
        <p:txBody>
          <a:bodyPr rtlCol="0">
            <a:noAutofit/>
          </a:bodyPr>
          <a:lstStyle>
            <a:lvl1pPr>
              <a:defRPr sz="18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marL="357188" indent="-176213">
              <a:defRPr sz="1600" b="0" i="0">
                <a:latin typeface="Helvetica Light" panose="020B0403020202020204" pitchFamily="34" charset="0"/>
              </a:defRPr>
            </a:lvl4pPr>
            <a:lvl5pPr marL="539750" indent="-182563">
              <a:defRPr sz="1600" b="0" i="0">
                <a:latin typeface="Helvetica Light" panose="020B0403020202020204" pitchFamily="34" charset="0"/>
              </a:defRPr>
            </a:lvl5pPr>
          </a:lstStyle>
          <a:p>
            <a:pPr lvl="0" rtl="0"/>
            <a:r>
              <a:rPr lang="ig-ng"/>
              <a:t>Edit Master text styles</a:t>
            </a:r>
          </a:p>
          <a:p>
            <a:pPr lvl="1" rtl="0"/>
            <a:r>
              <a:rPr lang="ig-ng"/>
              <a:t>Second level</a:t>
            </a:r>
          </a:p>
          <a:p>
            <a:pPr lvl="2" rtl="0"/>
            <a:r>
              <a:rPr lang="ig-ng"/>
              <a:t>Third level</a:t>
            </a:r>
          </a:p>
          <a:p>
            <a:pPr lvl="3" rtl="0"/>
            <a:r>
              <a:rPr lang="ig-ng"/>
              <a:t>Fourth level</a:t>
            </a:r>
          </a:p>
          <a:p>
            <a:pPr lvl="4" rtl="0"/>
            <a:r>
              <a:rPr lang="ig-ng"/>
              <a:t>Fifth level</a:t>
            </a:r>
            <a:endParaRPr lang="en-GB" dirty="0"/>
          </a:p>
        </p:txBody>
      </p:sp>
      <p:sp>
        <p:nvSpPr>
          <p:cNvPr id="21" name="Text Placeholder 20"/>
          <p:cNvSpPr>
            <a:spLocks noGrp="1"/>
          </p:cNvSpPr>
          <p:nvPr>
            <p:ph type="body" sz="quarter" idx="26"/>
          </p:nvPr>
        </p:nvSpPr>
        <p:spPr>
          <a:xfrm>
            <a:off x="6062353" y="1440000"/>
            <a:ext cx="2462400" cy="4140000"/>
          </a:xfrm>
        </p:spPr>
        <p:txBody>
          <a:bodyPr rtlCol="0">
            <a:noAutofit/>
          </a:bodyPr>
          <a:lstStyle>
            <a:lvl1pPr>
              <a:defRPr sz="18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marL="357188" indent="-176213">
              <a:defRPr sz="1600" b="0" i="0">
                <a:latin typeface="Helvetica Light" panose="020B0403020202020204" pitchFamily="34" charset="0"/>
              </a:defRPr>
            </a:lvl4pPr>
            <a:lvl5pPr marL="539750" indent="-182563">
              <a:defRPr sz="1600" b="0" i="0">
                <a:latin typeface="Helvetica Light" panose="020B0403020202020204" pitchFamily="34" charset="0"/>
              </a:defRPr>
            </a:lvl5pPr>
          </a:lstStyle>
          <a:p>
            <a:pPr lvl="0" rtl="0"/>
            <a:r>
              <a:rPr lang="ig-ng"/>
              <a:t>Edit Master text styles</a:t>
            </a:r>
          </a:p>
          <a:p>
            <a:pPr lvl="1" rtl="0"/>
            <a:r>
              <a:rPr lang="ig-ng"/>
              <a:t>Second level</a:t>
            </a:r>
          </a:p>
          <a:p>
            <a:pPr lvl="2" rtl="0"/>
            <a:r>
              <a:rPr lang="ig-ng"/>
              <a:t>Third level</a:t>
            </a:r>
          </a:p>
          <a:p>
            <a:pPr lvl="3" rtl="0"/>
            <a:r>
              <a:rPr lang="ig-ng"/>
              <a:t>Fourth level</a:t>
            </a:r>
          </a:p>
          <a:p>
            <a:pPr lvl="4" rtl="0"/>
            <a:r>
              <a:rPr lang="ig-ng"/>
              <a:t>Fifth level</a:t>
            </a:r>
            <a:endParaRPr lang="en-GB" dirty="0"/>
          </a:p>
        </p:txBody>
      </p:sp>
      <p:sp>
        <p:nvSpPr>
          <p:cNvPr id="8" name="Title Placeholder 1">
            <a:extLst>
              <a:ext uri="{FF2B5EF4-FFF2-40B4-BE49-F238E27FC236}">
                <a16:creationId xmlns:a16="http://schemas.microsoft.com/office/drawing/2014/main" id="{63B2BED3-BDA0-0C43-9511-6D28DD9939FD}"/>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rtl="0">
              <a:lnSpc>
                <a:spcPct val="100000"/>
              </a:lnSpc>
            </a:pPr>
            <a:r>
              <a:rPr lang="ig-ng"/>
              <a:t>Click to edit Master title style</a:t>
            </a:r>
          </a:p>
        </p:txBody>
      </p:sp>
      <p:sp>
        <p:nvSpPr>
          <p:cNvPr id="9" name="Slide Number Placeholder 5">
            <a:extLst>
              <a:ext uri="{FF2B5EF4-FFF2-40B4-BE49-F238E27FC236}">
                <a16:creationId xmlns:a16="http://schemas.microsoft.com/office/drawing/2014/main" id="{4E4F48FE-C426-8E40-94D5-98C2821033AF}"/>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accent3"/>
                </a:solidFill>
                <a:latin typeface="+mj-lt"/>
              </a:defRPr>
            </a:lvl1pPr>
          </a:lstStyle>
          <a:p>
            <a:pPr rtl="0"/>
            <a:fld id="{4FD9013D-92AD-C643-96A8-EBFE9D29F7C2}" type="slidenum">
              <a:rPr lang="en-US" smtClean="0">
                <a:latin typeface="Helvetica Light" panose="020B0403020202020204" pitchFamily="34" charset="0"/>
              </a:rPr>
              <a:pPr/>
              <a:t>‹#›</a:t>
            </a:fld>
            <a:r>
              <a:rPr lang="ig-ng">
                <a:latin typeface="Helvetica Light" panose="020B0403020202020204" pitchFamily="34" charset="0"/>
              </a:rPr>
              <a:t> | Document Title</a:t>
            </a:r>
          </a:p>
        </p:txBody>
      </p:sp>
    </p:spTree>
    <p:extLst>
      <p:ext uri="{BB962C8B-B14F-4D97-AF65-F5344CB8AC3E}">
        <p14:creationId xmlns:p14="http://schemas.microsoft.com/office/powerpoint/2010/main" val="349989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s emphasis">
    <p:spTree>
      <p:nvGrpSpPr>
        <p:cNvPr id="1" name=""/>
        <p:cNvGrpSpPr/>
        <p:nvPr/>
      </p:nvGrpSpPr>
      <p:grpSpPr>
        <a:xfrm>
          <a:off x="0" y="0"/>
          <a:ext cx="0" cy="0"/>
          <a:chOff x="0" y="0"/>
          <a:chExt cx="0" cy="0"/>
        </a:xfrm>
      </p:grpSpPr>
      <p:sp>
        <p:nvSpPr>
          <p:cNvPr id="7" name="Text Placeholder 6"/>
          <p:cNvSpPr>
            <a:spLocks noGrp="1"/>
          </p:cNvSpPr>
          <p:nvPr>
            <p:ph type="body" sz="quarter" idx="24"/>
          </p:nvPr>
        </p:nvSpPr>
        <p:spPr>
          <a:xfrm>
            <a:off x="619200" y="1440002"/>
            <a:ext cx="2462400" cy="1809751"/>
          </a:xfrm>
        </p:spPr>
        <p:txBody>
          <a:bodyPr rtlCol="0">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rtl="0"/>
            <a:r>
              <a:rPr lang="ig-ng"/>
              <a:t>Edit Master text styles</a:t>
            </a:r>
          </a:p>
          <a:p>
            <a:pPr lvl="1" rtl="0"/>
            <a:r>
              <a:rPr lang="ig-ng"/>
              <a:t>Second level</a:t>
            </a:r>
          </a:p>
          <a:p>
            <a:pPr lvl="2" rtl="0"/>
            <a:r>
              <a:rPr lang="ig-ng"/>
              <a:t>Third level</a:t>
            </a:r>
          </a:p>
          <a:p>
            <a:pPr lvl="3" rtl="0"/>
            <a:r>
              <a:rPr lang="ig-ng"/>
              <a:t>Fourth level</a:t>
            </a:r>
          </a:p>
          <a:p>
            <a:pPr lvl="4" rtl="0"/>
            <a:r>
              <a:rPr lang="ig-ng"/>
              <a:t>Fifth level</a:t>
            </a:r>
            <a:endParaRPr lang="en-GB" dirty="0"/>
          </a:p>
        </p:txBody>
      </p:sp>
      <p:sp>
        <p:nvSpPr>
          <p:cNvPr id="13" name="Text Placeholder 12"/>
          <p:cNvSpPr>
            <a:spLocks noGrp="1"/>
          </p:cNvSpPr>
          <p:nvPr>
            <p:ph type="body" sz="quarter" idx="25"/>
          </p:nvPr>
        </p:nvSpPr>
        <p:spPr>
          <a:xfrm>
            <a:off x="3340800" y="1440000"/>
            <a:ext cx="2462400" cy="4140000"/>
          </a:xfrm>
        </p:spPr>
        <p:txBody>
          <a:bodyPr rtlCol="0">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rtl="0"/>
            <a:r>
              <a:rPr lang="ig-ng"/>
              <a:t>Edit Master text styles</a:t>
            </a:r>
          </a:p>
          <a:p>
            <a:pPr lvl="1" rtl="0"/>
            <a:r>
              <a:rPr lang="ig-ng"/>
              <a:t>Second level</a:t>
            </a:r>
          </a:p>
          <a:p>
            <a:pPr lvl="2" rtl="0"/>
            <a:r>
              <a:rPr lang="ig-ng"/>
              <a:t>Third level</a:t>
            </a:r>
          </a:p>
          <a:p>
            <a:pPr lvl="3" rtl="0"/>
            <a:r>
              <a:rPr lang="ig-ng"/>
              <a:t>Fourth level</a:t>
            </a:r>
          </a:p>
          <a:p>
            <a:pPr lvl="4" rtl="0"/>
            <a:r>
              <a:rPr lang="ig-ng"/>
              <a:t>Fifth level</a:t>
            </a:r>
            <a:endParaRPr lang="en-GB" dirty="0"/>
          </a:p>
        </p:txBody>
      </p:sp>
      <p:sp>
        <p:nvSpPr>
          <p:cNvPr id="21" name="Text Placeholder 20"/>
          <p:cNvSpPr>
            <a:spLocks noGrp="1"/>
          </p:cNvSpPr>
          <p:nvPr>
            <p:ph type="body" sz="quarter" idx="26"/>
          </p:nvPr>
        </p:nvSpPr>
        <p:spPr>
          <a:xfrm>
            <a:off x="6073929" y="1440002"/>
            <a:ext cx="2462400" cy="1809751"/>
          </a:xfrm>
        </p:spPr>
        <p:txBody>
          <a:bodyPr rtlCol="0">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rtl="0"/>
            <a:r>
              <a:rPr lang="ig-ng"/>
              <a:t>Edit Master text styles</a:t>
            </a:r>
          </a:p>
          <a:p>
            <a:pPr lvl="1" rtl="0"/>
            <a:r>
              <a:rPr lang="ig-ng"/>
              <a:t>Second level</a:t>
            </a:r>
          </a:p>
          <a:p>
            <a:pPr lvl="2" rtl="0"/>
            <a:r>
              <a:rPr lang="ig-ng"/>
              <a:t>Third level</a:t>
            </a:r>
          </a:p>
          <a:p>
            <a:pPr lvl="3" rtl="0"/>
            <a:r>
              <a:rPr lang="ig-ng"/>
              <a:t>Fourth level</a:t>
            </a:r>
          </a:p>
          <a:p>
            <a:pPr lvl="4" rtl="0"/>
            <a:r>
              <a:rPr lang="ig-ng"/>
              <a:t>Fifth level</a:t>
            </a:r>
            <a:endParaRPr lang="en-GB" dirty="0"/>
          </a:p>
        </p:txBody>
      </p:sp>
      <p:sp>
        <p:nvSpPr>
          <p:cNvPr id="23" name="Text Placeholder 22"/>
          <p:cNvSpPr>
            <a:spLocks noGrp="1"/>
          </p:cNvSpPr>
          <p:nvPr>
            <p:ph type="body" sz="quarter" idx="27"/>
          </p:nvPr>
        </p:nvSpPr>
        <p:spPr>
          <a:xfrm>
            <a:off x="619200" y="3679749"/>
            <a:ext cx="2462400" cy="1910631"/>
          </a:xfrm>
        </p:spPr>
        <p:txBody>
          <a:bodyPr rtlCol="0">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rtl="0"/>
            <a:r>
              <a:rPr lang="ig-ng"/>
              <a:t>Edit Master text styles</a:t>
            </a:r>
          </a:p>
          <a:p>
            <a:pPr lvl="1" rtl="0"/>
            <a:r>
              <a:rPr lang="ig-ng"/>
              <a:t>Second level</a:t>
            </a:r>
          </a:p>
          <a:p>
            <a:pPr lvl="2" rtl="0"/>
            <a:r>
              <a:rPr lang="ig-ng"/>
              <a:t>Third level</a:t>
            </a:r>
          </a:p>
          <a:p>
            <a:pPr lvl="3" rtl="0"/>
            <a:r>
              <a:rPr lang="ig-ng"/>
              <a:t>Fourth level</a:t>
            </a:r>
          </a:p>
          <a:p>
            <a:pPr lvl="4" rtl="0"/>
            <a:r>
              <a:rPr lang="ig-ng"/>
              <a:t>Fifth level</a:t>
            </a:r>
            <a:endParaRPr lang="en-GB" dirty="0"/>
          </a:p>
        </p:txBody>
      </p:sp>
      <p:sp>
        <p:nvSpPr>
          <p:cNvPr id="26" name="Text Placeholder 25"/>
          <p:cNvSpPr>
            <a:spLocks noGrp="1"/>
          </p:cNvSpPr>
          <p:nvPr>
            <p:ph type="body" sz="quarter" idx="28"/>
          </p:nvPr>
        </p:nvSpPr>
        <p:spPr>
          <a:xfrm>
            <a:off x="6073929" y="3679202"/>
            <a:ext cx="2462400" cy="1910631"/>
          </a:xfrm>
        </p:spPr>
        <p:txBody>
          <a:bodyPr rtlCol="0">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rtl="0"/>
            <a:r>
              <a:rPr lang="ig-ng"/>
              <a:t>Edit Master text styles</a:t>
            </a:r>
          </a:p>
          <a:p>
            <a:pPr lvl="1" rtl="0"/>
            <a:r>
              <a:rPr lang="ig-ng"/>
              <a:t>Second level</a:t>
            </a:r>
          </a:p>
          <a:p>
            <a:pPr lvl="2" rtl="0"/>
            <a:r>
              <a:rPr lang="ig-ng"/>
              <a:t>Third level</a:t>
            </a:r>
          </a:p>
          <a:p>
            <a:pPr lvl="3" rtl="0"/>
            <a:r>
              <a:rPr lang="ig-ng"/>
              <a:t>Fourth level</a:t>
            </a:r>
          </a:p>
          <a:p>
            <a:pPr lvl="4" rtl="0"/>
            <a:r>
              <a:rPr lang="ig-ng"/>
              <a:t>Fifth level</a:t>
            </a:r>
            <a:endParaRPr lang="en-GB" dirty="0"/>
          </a:p>
        </p:txBody>
      </p:sp>
      <p:sp>
        <p:nvSpPr>
          <p:cNvPr id="9" name="Title Placeholder 1">
            <a:extLst>
              <a:ext uri="{FF2B5EF4-FFF2-40B4-BE49-F238E27FC236}">
                <a16:creationId xmlns:a16="http://schemas.microsoft.com/office/drawing/2014/main" id="{859ED911-FEF8-A741-9E92-77A32F50A3F0}"/>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rtl="0">
              <a:lnSpc>
                <a:spcPct val="100000"/>
              </a:lnSpc>
            </a:pPr>
            <a:r>
              <a:rPr lang="ig-ng"/>
              <a:t>Click to edit Master title style</a:t>
            </a:r>
          </a:p>
        </p:txBody>
      </p:sp>
      <p:sp>
        <p:nvSpPr>
          <p:cNvPr id="10" name="Slide Number Placeholder 5">
            <a:extLst>
              <a:ext uri="{FF2B5EF4-FFF2-40B4-BE49-F238E27FC236}">
                <a16:creationId xmlns:a16="http://schemas.microsoft.com/office/drawing/2014/main" id="{9F5089D9-EF9D-3542-B696-D4941BB24290}"/>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Helvetica" pitchFamily="2" charset="0"/>
              </a:defRPr>
            </a:lvl1pPr>
          </a:lstStyle>
          <a:p>
            <a:pPr rtl="0"/>
            <a:fld id="{4FD9013D-92AD-C643-96A8-EBFE9D29F7C2}" type="slidenum">
              <a:rPr lang="en-US" smtClean="0">
                <a:latin typeface="Helvetica Light" panose="020B0403020202020204" pitchFamily="34" charset="0"/>
              </a:rPr>
              <a:pPr/>
              <a:t>‹#›</a:t>
            </a:fld>
            <a:r>
              <a:rPr lang="ig-ng">
                <a:latin typeface="Helvetica Light" panose="020B0403020202020204" pitchFamily="34" charset="0"/>
              </a:rPr>
              <a:t> | Document Title</a:t>
            </a:r>
          </a:p>
        </p:txBody>
      </p:sp>
    </p:spTree>
    <p:extLst>
      <p:ext uri="{BB962C8B-B14F-4D97-AF65-F5344CB8AC3E}">
        <p14:creationId xmlns:p14="http://schemas.microsoft.com/office/powerpoint/2010/main" val="2658300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9200" y="255600"/>
            <a:ext cx="8218488" cy="691200"/>
          </a:xfrm>
          <a:prstGeom prst="rect">
            <a:avLst/>
          </a:prstGeom>
        </p:spPr>
        <p:txBody>
          <a:bodyPr vert="horz" lIns="0" tIns="0" rIns="0" bIns="0" rtlCol="0" anchor="b" anchorCtr="0">
            <a:noAutofit/>
          </a:bodyPr>
          <a:lstStyle/>
          <a:p>
            <a:pPr lvl="0" rtl="0">
              <a:lnSpc>
                <a:spcPct val="100000"/>
              </a:lnSpc>
            </a:pPr>
            <a:r>
              <a:rPr lang="ig-ng"/>
              <a:t>Click to edit Master title style</a:t>
            </a:r>
          </a:p>
        </p:txBody>
      </p:sp>
      <p:sp>
        <p:nvSpPr>
          <p:cNvPr id="7" name="Text Placeholder 6"/>
          <p:cNvSpPr>
            <a:spLocks noGrp="1"/>
          </p:cNvSpPr>
          <p:nvPr>
            <p:ph type="body" idx="1"/>
          </p:nvPr>
        </p:nvSpPr>
        <p:spPr>
          <a:xfrm>
            <a:off x="619200" y="1440000"/>
            <a:ext cx="8229600" cy="4419599"/>
          </a:xfrm>
          <a:prstGeom prst="rect">
            <a:avLst/>
          </a:prstGeom>
        </p:spPr>
        <p:txBody>
          <a:bodyPr vert="horz" lIns="0" tIns="0" rIns="0" bIns="0" rtlCol="0">
            <a:normAutofit/>
          </a:bodyPr>
          <a:lstStyle/>
          <a:p>
            <a:pPr lvl="0" rtl="0"/>
            <a:r>
              <a:rPr lang="ig-ng"/>
              <a:t>Edit Master text styles</a:t>
            </a:r>
          </a:p>
          <a:p>
            <a:pPr lvl="1" rtl="0"/>
            <a:r>
              <a:rPr lang="ig-ng"/>
              <a:t>Second level</a:t>
            </a:r>
          </a:p>
          <a:p>
            <a:pPr lvl="2" rtl="0"/>
            <a:r>
              <a:rPr lang="ig-ng"/>
              <a:t>Third level</a:t>
            </a:r>
          </a:p>
          <a:p>
            <a:pPr lvl="3" rtl="0"/>
            <a:r>
              <a:rPr lang="ig-ng"/>
              <a:t>Fourth level</a:t>
            </a:r>
          </a:p>
          <a:p>
            <a:pPr lvl="4" rtl="0"/>
            <a:r>
              <a:rPr lang="ig-ng"/>
              <a:t>Fifth level</a:t>
            </a:r>
            <a:endParaRPr lang="en-GB" dirty="0"/>
          </a:p>
        </p:txBody>
      </p:sp>
      <p:sp>
        <p:nvSpPr>
          <p:cNvPr id="6" name="Line 1">
            <a:extLst>
              <a:ext uri="{FF2B5EF4-FFF2-40B4-BE49-F238E27FC236}">
                <a16:creationId xmlns:a16="http://schemas.microsoft.com/office/drawing/2014/main" id="{D0490640-3455-4F01-B2B8-D34019E815E9}"/>
              </a:ext>
            </a:extLst>
          </p:cNvPr>
          <p:cNvSpPr>
            <a:spLocks noChangeShapeType="1"/>
          </p:cNvSpPr>
          <p:nvPr userDrawn="1"/>
        </p:nvSpPr>
        <p:spPr bwMode="auto">
          <a:xfrm rot="10800000" flipH="1">
            <a:off x="612000" y="1116000"/>
            <a:ext cx="7920000" cy="0"/>
          </a:xfrm>
          <a:prstGeom prst="line">
            <a:avLst/>
          </a:prstGeom>
          <a:noFill/>
          <a:ln w="1905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lIns="0" tIns="0" rIns="0" bIns="0" rtlCol="0"/>
          <a:lstStyle/>
          <a:p>
            <a:pPr rtl="0"/>
            <a:endParaRPr lang="en-US" sz="1800" b="0" i="0" dirty="0">
              <a:latin typeface="Helvetica" pitchFamily="2" charset="0"/>
            </a:endParaRPr>
          </a:p>
        </p:txBody>
      </p:sp>
      <p:pic>
        <p:nvPicPr>
          <p:cNvPr id="11" name="Picture 10">
            <a:extLst>
              <a:ext uri="{FF2B5EF4-FFF2-40B4-BE49-F238E27FC236}">
                <a16:creationId xmlns:a16="http://schemas.microsoft.com/office/drawing/2014/main" id="{66092144-0368-A44D-977D-DC31F6731B54}"/>
              </a:ext>
              <a:ext uri="{C183D7F6-B498-43B3-948B-1728B52AA6E4}">
                <adec:decorative xmlns:adec="http://schemas.microsoft.com/office/drawing/2017/decorative" val="1"/>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195000" y="5760454"/>
            <a:ext cx="2489348" cy="892408"/>
          </a:xfrm>
          <a:prstGeom prst="rect">
            <a:avLst/>
          </a:prstGeom>
        </p:spPr>
      </p:pic>
    </p:spTree>
    <p:extLst>
      <p:ext uri="{BB962C8B-B14F-4D97-AF65-F5344CB8AC3E}">
        <p14:creationId xmlns:p14="http://schemas.microsoft.com/office/powerpoint/2010/main" val="3691116929"/>
      </p:ext>
    </p:extLst>
  </p:cSld>
  <p:clrMap bg1="lt1" tx1="dk1" bg2="lt2" tx2="dk2" accent1="accent1" accent2="accent2" accent3="accent3" accent4="accent4" accent5="accent5" accent6="accent6" hlink="hlink" folHlink="folHlink"/>
  <p:sldLayoutIdLst>
    <p:sldLayoutId id="2147483689" r:id="rId1"/>
    <p:sldLayoutId id="2147483710" r:id="rId2"/>
    <p:sldLayoutId id="2147483709" r:id="rId3"/>
    <p:sldLayoutId id="2147483690" r:id="rId4"/>
    <p:sldLayoutId id="2147483705" r:id="rId5"/>
    <p:sldLayoutId id="2147483702" r:id="rId6"/>
    <p:sldLayoutId id="2147483703" r:id="rId7"/>
    <p:sldLayoutId id="2147483707" r:id="rId8"/>
    <p:sldLayoutId id="2147483706" r:id="rId9"/>
    <p:sldLayoutId id="2147483695" r:id="rId10"/>
    <p:sldLayoutId id="2147483701" r:id="rId11"/>
  </p:sldLayoutIdLst>
  <p:hf hdr="0" dt="0"/>
  <p:txStyles>
    <p:titleStyle>
      <a:lvl1pPr algn="l" defTabSz="457200" rtl="0" eaLnBrk="1" latinLnBrk="0" hangingPunct="1">
        <a:lnSpc>
          <a:spcPts val="3400"/>
        </a:lnSpc>
        <a:spcBef>
          <a:spcPct val="0"/>
        </a:spcBef>
        <a:buNone/>
        <a:defRPr lang="en-US" sz="2800" b="0" i="0" kern="1200" dirty="0">
          <a:solidFill>
            <a:srgbClr val="283A51"/>
          </a:solidFill>
          <a:latin typeface="Helvetica Light" panose="020B0403020202020204" pitchFamily="34" charset="0"/>
          <a:ea typeface="+mj-ea"/>
          <a:cs typeface="+mj-cs"/>
        </a:defRPr>
      </a:lvl1pPr>
    </p:titleStyle>
    <p:body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dirty="0" smtClean="0">
          <a:solidFill>
            <a:schemeClr val="accent5"/>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chemeClr val="accent3"/>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hyperlink" Target="https://www.keepingchildrensafe.global/child-safeguarding-audit/" TargetMode="External"/><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hyperlink" Target="https://www.chsalliance.org/verify/self-assessment/" TargetMode="External"/><Relationship Id="rId5" Type="http://schemas.openxmlformats.org/officeDocument/2006/relationships/image" Target="../media/image1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hyperlink" Target="https://safeguardingsupporthub.org/documents?f%5b0%5d=filter_by_stages_of_the_safeguarding_journey_this_:76&amp;f%5b1%5d=type_of_document_document_library:46" TargetMode="External"/><Relationship Id="rId1" Type="http://schemas.openxmlformats.org/officeDocument/2006/relationships/slideLayout" Target="../slideLayouts/slideLayout4.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hyperlink" Target="https://safeguardingsupporthub.org/journey/culture-and-leadership"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4.svg"/></Relationships>
</file>

<file path=ppt/slides/_rels/slide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33.png"/><Relationship Id="rId7" Type="http://schemas.openxmlformats.org/officeDocument/2006/relationships/image" Target="../media/image47.png"/><Relationship Id="rId2" Type="http://schemas.openxmlformats.org/officeDocument/2006/relationships/hyperlink" Target="https://static1.squarespace.com/static/57ffc65ed482e9b6838607bc/t/5c1a6df3cd836607357e9ebb/1545235956565/Inter-agency+Misconduct+Disclosure+Scheme+FINAL.+Dec+2018.pdf" TargetMode="Externa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50.svg"/><Relationship Id="rId4" Type="http://schemas.openxmlformats.org/officeDocument/2006/relationships/image" Target="../media/image34.svg"/><Relationship Id="rId9" Type="http://schemas.openxmlformats.org/officeDocument/2006/relationships/image" Target="../media/image49.png"/></Relationships>
</file>

<file path=ppt/slides/_rels/slide2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52.png"/><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22.sv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1.svg"/><Relationship Id="rId7" Type="http://schemas.openxmlformats.org/officeDocument/2006/relationships/image" Target="../media/image65.svg"/><Relationship Id="rId2" Type="http://schemas.openxmlformats.org/officeDocument/2006/relationships/image" Target="../media/image60.png"/><Relationship Id="rId1" Type="http://schemas.openxmlformats.org/officeDocument/2006/relationships/slideLayout" Target="../slideLayouts/slideLayout4.xm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73.svg"/><Relationship Id="rId7" Type="http://schemas.openxmlformats.org/officeDocument/2006/relationships/image" Target="../media/image77.svg"/><Relationship Id="rId2" Type="http://schemas.openxmlformats.org/officeDocument/2006/relationships/image" Target="../media/image72.png"/><Relationship Id="rId1" Type="http://schemas.openxmlformats.org/officeDocument/2006/relationships/slideLayout" Target="../slideLayouts/slideLayout4.xml"/><Relationship Id="rId6" Type="http://schemas.openxmlformats.org/officeDocument/2006/relationships/image" Target="../media/image76.png"/><Relationship Id="rId5" Type="http://schemas.openxmlformats.org/officeDocument/2006/relationships/image" Target="../media/image75.svg"/><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37.png"/><Relationship Id="rId7" Type="http://schemas.openxmlformats.org/officeDocument/2006/relationships/image" Target="../media/image78.png"/><Relationship Id="rId2" Type="http://schemas.openxmlformats.org/officeDocument/2006/relationships/hyperlink" Target="https://safeguardingsupporthub.org/journey/investigations" TargetMode="External"/><Relationship Id="rId1" Type="http://schemas.openxmlformats.org/officeDocument/2006/relationships/slideLayout" Target="../slideLayouts/slideLayout4.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81.svg"/><Relationship Id="rId4" Type="http://schemas.openxmlformats.org/officeDocument/2006/relationships/image" Target="../media/image38.svg"/><Relationship Id="rId9" Type="http://schemas.openxmlformats.org/officeDocument/2006/relationships/image" Target="../media/image8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mailto:veronica@rshub.org.uk" TargetMode="External"/><Relationship Id="rId2" Type="http://schemas.openxmlformats.org/officeDocument/2006/relationships/hyperlink" Target="https://safeguardingsupporthub.org/"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interagencystandingcommittee.org/system/files/3_minimum_operating_standards_mos-psea.pdf"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13EEA92-6B68-482C-9AD1-9CB13CFC8CAA}"/>
              </a:ext>
            </a:extLst>
          </p:cNvPr>
          <p:cNvSpPr txBox="1">
            <a:spLocks/>
          </p:cNvSpPr>
          <p:nvPr/>
        </p:nvSpPr>
        <p:spPr>
          <a:xfrm>
            <a:off x="995502" y="920765"/>
            <a:ext cx="8148498" cy="2047621"/>
          </a:xfrm>
          <a:prstGeom prst="rect">
            <a:avLst/>
          </a:prstGeom>
        </p:spPr>
        <p:txBody>
          <a:bodyPr vert="horz" lIns="0" tIns="0" rIns="0" bIns="0" rtlCol="0" anchor="t" anchorCtr="0">
            <a:normAutofit/>
          </a:bodyPr>
          <a:lstStyle>
            <a:lvl1pPr algn="l" defTabSz="457200" rtl="0" eaLnBrk="1" latinLnBrk="0" hangingPunct="1">
              <a:lnSpc>
                <a:spcPts val="4000"/>
              </a:lnSpc>
              <a:spcBef>
                <a:spcPct val="0"/>
              </a:spcBef>
              <a:buNone/>
              <a:defRPr lang="en-US" sz="4400" b="0" i="0" kern="1200" baseline="0">
                <a:solidFill>
                  <a:schemeClr val="accent3"/>
                </a:solidFill>
                <a:latin typeface="Helvetica Light" panose="020B0403020202020204" pitchFamily="34" charset="0"/>
                <a:ea typeface="+mj-ea"/>
                <a:cs typeface="+mj-cs"/>
              </a:defRPr>
            </a:lvl1pPr>
          </a:lstStyle>
          <a:p>
            <a:pPr rtl="0"/>
            <a:r>
              <a:rPr lang="ig-ng"/>
              <a:t>Njem nke Nchekwa</a:t>
            </a:r>
          </a:p>
          <a:p>
            <a:pPr rtl="0"/>
            <a:endParaRPr lang="en-GB" dirty="0"/>
          </a:p>
        </p:txBody>
      </p:sp>
      <p:sp>
        <p:nvSpPr>
          <p:cNvPr id="14" name="Title 1">
            <a:extLst>
              <a:ext uri="{FF2B5EF4-FFF2-40B4-BE49-F238E27FC236}">
                <a16:creationId xmlns:a16="http://schemas.microsoft.com/office/drawing/2014/main" id="{029A9490-10E6-4862-9E41-FFE642C334D8}"/>
              </a:ext>
            </a:extLst>
          </p:cNvPr>
          <p:cNvSpPr txBox="1">
            <a:spLocks/>
          </p:cNvSpPr>
          <p:nvPr/>
        </p:nvSpPr>
        <p:spPr>
          <a:xfrm>
            <a:off x="373843" y="5055368"/>
            <a:ext cx="7664794" cy="857531"/>
          </a:xfrm>
          <a:prstGeom prst="rect">
            <a:avLst/>
          </a:prstGeom>
        </p:spPr>
        <p:txBody>
          <a:bodyPr vert="horz" lIns="0" tIns="0" rIns="0" bIns="0" rtlCol="0" anchor="t" anchorCtr="0">
            <a:normAutofit/>
          </a:bodyPr>
          <a:lstStyle>
            <a:lvl1pPr algn="l" defTabSz="457200" rtl="0" eaLnBrk="1" latinLnBrk="0" hangingPunct="1">
              <a:lnSpc>
                <a:spcPts val="4000"/>
              </a:lnSpc>
              <a:spcBef>
                <a:spcPct val="0"/>
              </a:spcBef>
              <a:buNone/>
              <a:defRPr lang="en-US" sz="4400" b="0" i="0" kern="1200" baseline="0">
                <a:solidFill>
                  <a:schemeClr val="accent3"/>
                </a:solidFill>
                <a:latin typeface="Helvetica Light" panose="020B0403020202020204" pitchFamily="34" charset="0"/>
                <a:ea typeface="+mj-ea"/>
                <a:cs typeface="+mj-cs"/>
              </a:defRPr>
            </a:lvl1pPr>
          </a:lstStyle>
          <a:p>
            <a:pPr algn="ctr" rtl="0"/>
            <a:r>
              <a:rPr lang="ig-ng" sz="4000"/>
              <a:t>Nkọwa gbasara Nchekwa</a:t>
            </a:r>
          </a:p>
          <a:p>
            <a:pPr rtl="0"/>
            <a:endParaRPr lang="en-GB" dirty="0"/>
          </a:p>
        </p:txBody>
      </p:sp>
      <p:pic>
        <p:nvPicPr>
          <p:cNvPr id="3" name="Picture 2" descr="A person standing in front of a crowd&#10;&#10;Description automatically generated">
            <a:extLst>
              <a:ext uri="{FF2B5EF4-FFF2-40B4-BE49-F238E27FC236}">
                <a16:creationId xmlns:a16="http://schemas.microsoft.com/office/drawing/2014/main" id="{E10552AA-8B9D-45F1-811E-BEDDCF50DB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0240" y="1610666"/>
            <a:ext cx="4572000" cy="3048000"/>
          </a:xfrm>
          <a:prstGeom prst="rect">
            <a:avLst/>
          </a:prstGeom>
        </p:spPr>
      </p:pic>
      <p:sp>
        <p:nvSpPr>
          <p:cNvPr id="4" name="TextBox 3">
            <a:extLst>
              <a:ext uri="{FF2B5EF4-FFF2-40B4-BE49-F238E27FC236}">
                <a16:creationId xmlns:a16="http://schemas.microsoft.com/office/drawing/2014/main" id="{E63FD40A-4F75-44DE-AF87-C5E322955BBC}"/>
              </a:ext>
            </a:extLst>
          </p:cNvPr>
          <p:cNvSpPr txBox="1"/>
          <p:nvPr/>
        </p:nvSpPr>
        <p:spPr>
          <a:xfrm>
            <a:off x="1920240" y="4658666"/>
            <a:ext cx="4572000" cy="276999"/>
          </a:xfrm>
          <a:prstGeom prst="rect">
            <a:avLst/>
          </a:prstGeom>
          <a:noFill/>
        </p:spPr>
        <p:txBody>
          <a:bodyPr wrap="square" rtlCol="0">
            <a:spAutoFit/>
          </a:bodyPr>
          <a:lstStyle/>
          <a:p>
            <a:pPr rtl="0"/>
            <a:r>
              <a:rPr lang="ig-ng" sz="1200"/>
              <a:t>Onye sere foto bụ Grace Medina</a:t>
            </a:r>
          </a:p>
        </p:txBody>
      </p:sp>
    </p:spTree>
    <p:extLst>
      <p:ext uri="{BB962C8B-B14F-4D97-AF65-F5344CB8AC3E}">
        <p14:creationId xmlns:p14="http://schemas.microsoft.com/office/powerpoint/2010/main" val="3034587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010B-B368-4FCB-8ADB-45E8D6FF64C7}"/>
              </a:ext>
            </a:extLst>
          </p:cNvPr>
          <p:cNvSpPr>
            <a:spLocks noGrp="1"/>
          </p:cNvSpPr>
          <p:nvPr>
            <p:ph type="ctrTitle"/>
          </p:nvPr>
        </p:nvSpPr>
        <p:spPr>
          <a:xfrm>
            <a:off x="901148" y="549275"/>
            <a:ext cx="7341704" cy="741518"/>
          </a:xfrm>
        </p:spPr>
        <p:txBody>
          <a:bodyPr rtlCol="0">
            <a:normAutofit/>
          </a:bodyPr>
          <a:lstStyle/>
          <a:p>
            <a:pPr algn="ctr" rtl="0"/>
            <a:r>
              <a:rPr lang="ig-ng"/>
              <a:t>Agba nke abụọ na njem a...</a:t>
            </a:r>
          </a:p>
        </p:txBody>
      </p:sp>
      <p:pic>
        <p:nvPicPr>
          <p:cNvPr id="5" name="Picture 4" descr="Diagram&#10;&#10;Description automatically generated">
            <a:extLst>
              <a:ext uri="{FF2B5EF4-FFF2-40B4-BE49-F238E27FC236}">
                <a16:creationId xmlns:a16="http://schemas.microsoft.com/office/drawing/2014/main" id="{7F5058EF-0918-4864-A603-190F652158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56522"/>
            <a:ext cx="9144000" cy="3753678"/>
          </a:xfrm>
          <a:prstGeom prst="rect">
            <a:avLst/>
          </a:prstGeom>
        </p:spPr>
      </p:pic>
    </p:spTree>
    <p:extLst>
      <p:ext uri="{BB962C8B-B14F-4D97-AF65-F5344CB8AC3E}">
        <p14:creationId xmlns:p14="http://schemas.microsoft.com/office/powerpoint/2010/main" val="392375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ig-ng"/>
              <a:t>2. Otu a ga-esi tulee nchekwa</a:t>
            </a:r>
          </a:p>
        </p:txBody>
      </p:sp>
      <p:sp>
        <p:nvSpPr>
          <p:cNvPr id="5" name="Text Placeholder 4"/>
          <p:cNvSpPr>
            <a:spLocks noGrp="1"/>
          </p:cNvSpPr>
          <p:nvPr>
            <p:ph idx="1"/>
          </p:nvPr>
        </p:nvSpPr>
        <p:spPr>
          <a:xfrm>
            <a:off x="1815548" y="1592126"/>
            <a:ext cx="6717267" cy="2182161"/>
          </a:xfrm>
        </p:spPr>
        <p:txBody>
          <a:bodyPr rtlCol="0">
            <a:normAutofit/>
          </a:bodyPr>
          <a:lstStyle/>
          <a:p>
            <a:pPr rtl="0"/>
            <a:r>
              <a:rPr lang="ig-ng" sz="2000">
                <a:solidFill>
                  <a:srgbClr val="283A51"/>
                </a:solidFill>
              </a:rPr>
              <a:t>Ngwaọrụ ntule onwe onye na-enyere ụlọọrụ aka ịmata ụkpụrụ nchekwa mbaụwa nke ha na-agbaso na ndị nke ha anaghị agbaso.</a:t>
            </a:r>
          </a:p>
          <a:p>
            <a:pPr rtl="0"/>
            <a:endParaRPr lang="en-GB" sz="2000" dirty="0">
              <a:solidFill>
                <a:srgbClr val="283A51"/>
              </a:solidFill>
            </a:endParaRPr>
          </a:p>
          <a:p>
            <a:pPr rtl="0"/>
            <a:r>
              <a:rPr lang="ig-ng" sz="2000">
                <a:solidFill>
                  <a:srgbClr val="283A51"/>
                </a:solidFill>
              </a:rPr>
              <a:t>Ọ bara uru ịme ntule onwe mgbe niile iji nyochaa ma mara oke ọganihu na nchekwa ya na imelite atụmatụ.</a:t>
            </a:r>
          </a:p>
          <a:p>
            <a:pPr rtl="0"/>
            <a:endParaRPr lang="en-GB" sz="2000" dirty="0">
              <a:solidFill>
                <a:srgbClr val="283A51"/>
              </a:solidFill>
            </a:endParaRPr>
          </a:p>
          <a:p>
            <a:pPr rtl="0"/>
            <a:endParaRPr lang="en-GB" dirty="0"/>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1185" y="6231228"/>
            <a:ext cx="2133600"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11</a:t>
            </a:fld>
            <a:r>
              <a:rPr lang="ig-ng" sz="900">
                <a:solidFill>
                  <a:srgbClr val="ECCF3E"/>
                </a:solidFill>
                <a:latin typeface="Helvetica Light" panose="020B0403020202020204" pitchFamily="34" charset="0"/>
              </a:rPr>
              <a:t>|</a:t>
            </a:r>
            <a:r>
              <a:rPr lang="ig-ng" sz="900">
                <a:solidFill>
                  <a:srgbClr val="283A51"/>
                </a:solidFill>
                <a:latin typeface="Helvetica Light" panose="020B0403020202020204" pitchFamily="34" charset="0"/>
              </a:rPr>
              <a:t>Njem nke Nchekwa</a:t>
            </a:r>
            <a:endParaRPr lang="en-GB" sz="900" dirty="0">
              <a:latin typeface="Helvetica Light" panose="020B0403020202020204" pitchFamily="34" charset="0"/>
            </a:endParaRPr>
          </a:p>
        </p:txBody>
      </p:sp>
      <p:pic>
        <p:nvPicPr>
          <p:cNvPr id="4" name="Graphic 3" descr="Questions">
            <a:extLst>
              <a:ext uri="{FF2B5EF4-FFF2-40B4-BE49-F238E27FC236}">
                <a16:creationId xmlns:a16="http://schemas.microsoft.com/office/drawing/2014/main" id="{6131DB82-9181-4BE0-B9FD-61B50324A8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9200" y="1562826"/>
            <a:ext cx="914400" cy="914400"/>
          </a:xfrm>
          <a:prstGeom prst="rect">
            <a:avLst/>
          </a:prstGeom>
        </p:spPr>
      </p:pic>
      <p:pic>
        <p:nvPicPr>
          <p:cNvPr id="9" name="Graphic 8" descr="Monthly calendar">
            <a:extLst>
              <a:ext uri="{FF2B5EF4-FFF2-40B4-BE49-F238E27FC236}">
                <a16:creationId xmlns:a16="http://schemas.microsoft.com/office/drawing/2014/main" id="{063C9D64-C89A-4986-B1BF-27672A1E45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1185" y="2830587"/>
            <a:ext cx="914400" cy="914400"/>
          </a:xfrm>
          <a:prstGeom prst="rect">
            <a:avLst/>
          </a:prstGeom>
        </p:spPr>
      </p:pic>
      <p:sp>
        <p:nvSpPr>
          <p:cNvPr id="10" name="TextBox 9">
            <a:extLst>
              <a:ext uri="{FF2B5EF4-FFF2-40B4-BE49-F238E27FC236}">
                <a16:creationId xmlns:a16="http://schemas.microsoft.com/office/drawing/2014/main" id="{2EE69DB9-BAFB-4BDC-A365-45188D0D2B38}"/>
              </a:ext>
            </a:extLst>
          </p:cNvPr>
          <p:cNvSpPr txBox="1"/>
          <p:nvPr/>
        </p:nvSpPr>
        <p:spPr>
          <a:xfrm>
            <a:off x="619200" y="4213633"/>
            <a:ext cx="8210476" cy="984885"/>
          </a:xfrm>
          <a:prstGeom prst="rect">
            <a:avLst/>
          </a:prstGeom>
          <a:noFill/>
        </p:spPr>
        <p:txBody>
          <a:bodyPr wrap="square" rtlCol="0">
            <a:spAutoFit/>
          </a:bodyPr>
          <a:lstStyle/>
          <a:p>
            <a:pPr rtl="0"/>
            <a:r>
              <a:t>Ọmụmaatụ ngwa oru gụnyere </a:t>
            </a:r>
            <a:r>
              <a:rPr lang="ig-ng" sz="2000">
                <a:solidFill>
                  <a:srgbClr val="283A51"/>
                </a:solidFill>
                <a:latin typeface="Helvetica Light" panose="020B0403020202020204"/>
                <a:hlinkClick r:id="rId6">
                  <a:extLst>
                    <a:ext uri="{A12FA001-AC4F-418D-AE19-62706E023703}">
                      <ahyp:hlinkClr xmlns:ahyp="http://schemas.microsoft.com/office/drawing/2018/hyperlinkcolor" val="tx"/>
                    </a:ext>
                  </a:extLst>
                </a:hlinkClick>
              </a:rPr>
              <a:t>Ngwa Ụkpụrụ nke Nkwado Mmadụ na Mmekọrịta </a:t>
            </a:r>
            <a:r>
              <a:t>na  </a:t>
            </a:r>
            <a:r>
              <a:rPr lang="ig-ng" sz="2000">
                <a:solidFill>
                  <a:srgbClr val="283A51"/>
                </a:solidFill>
                <a:latin typeface="Helvetica Light" panose="020B0403020202020204"/>
                <a:hlinkClick r:id="rId7">
                  <a:extLst>
                    <a:ext uri="{A12FA001-AC4F-418D-AE19-62706E023703}">
                      <ahyp:hlinkClr xmlns:ahyp="http://schemas.microsoft.com/office/drawing/2018/hyperlinkcolor" val="tx"/>
                    </a:ext>
                  </a:extLst>
                </a:hlinkClick>
              </a:rPr>
              <a:t>ngwa ntule-onwe nke Nchekwa  Ụmụaka.</a:t>
            </a:r>
          </a:p>
          <a:p>
            <a:pPr rtl="0"/>
            <a:endParaRPr lang="en-GB" dirty="0"/>
          </a:p>
        </p:txBody>
      </p:sp>
    </p:spTree>
    <p:extLst>
      <p:ext uri="{BB962C8B-B14F-4D97-AF65-F5344CB8AC3E}">
        <p14:creationId xmlns:p14="http://schemas.microsoft.com/office/powerpoint/2010/main" val="1982837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ig-ng"/>
              <a:t>2. Otu a ga-esi tụọ atụmatụ nchekwa</a:t>
            </a:r>
          </a:p>
        </p:txBody>
      </p:sp>
      <p:sp>
        <p:nvSpPr>
          <p:cNvPr id="5" name="Text Placeholder 4"/>
          <p:cNvSpPr>
            <a:spLocks noGrp="1"/>
          </p:cNvSpPr>
          <p:nvPr>
            <p:ph idx="1"/>
          </p:nvPr>
        </p:nvSpPr>
        <p:spPr>
          <a:xfrm>
            <a:off x="1822611" y="1554061"/>
            <a:ext cx="6757024" cy="4181197"/>
          </a:xfrm>
        </p:spPr>
        <p:txBody>
          <a:bodyPr rtlCol="0">
            <a:normAutofit/>
          </a:bodyPr>
          <a:lstStyle/>
          <a:p>
            <a:pPr rtl="0"/>
            <a:r>
              <a:rPr lang="ig-ng" sz="2000">
                <a:solidFill>
                  <a:srgbClr val="283A51"/>
                </a:solidFill>
              </a:rPr>
              <a:t>Ụlọọrụ ga na-erite uru site na atụmatụ nchekwa nke ụlọọrụ-gburugburu n’ịga n'ihu imezi ma na-echekwa usoro nchekwa.</a:t>
            </a:r>
          </a:p>
          <a:p>
            <a:pPr rtl="0"/>
            <a:endParaRPr lang="en-GB" sz="2000" dirty="0">
              <a:solidFill>
                <a:srgbClr val="283A51"/>
              </a:solidFill>
            </a:endParaRPr>
          </a:p>
          <a:p>
            <a:pPr rtl="0"/>
            <a:r>
              <a:rPr lang="ig-ng" sz="2000">
                <a:solidFill>
                  <a:srgbClr val="283A51"/>
                </a:solidFill>
              </a:rPr>
              <a:t>Ụlọọrụ ufọdụ na-atụ atụmatụ iru ụkpụrụ mbaụwa, ndị ọzọ na-atụ atụmatụ dịka ihe ize ndụ kpọmkwem si dị na ngalaba, otu, maọbụ ebe dị iche iche.</a:t>
            </a:r>
          </a:p>
          <a:p>
            <a:pPr rtl="0"/>
            <a:endParaRPr lang="en-GB" sz="2000" dirty="0">
              <a:solidFill>
                <a:srgbClr val="283A51"/>
              </a:solidFill>
            </a:endParaRPr>
          </a:p>
          <a:p>
            <a:pPr rtl="0"/>
            <a:r>
              <a:rPr lang="ig-ng" sz="2000">
                <a:solidFill>
                  <a:srgbClr val="283A51"/>
                </a:solidFill>
              </a:rPr>
              <a:t>Ọ dị mkpa iwepụta ezi atụmatụ otu a ga-esi etinye ego na nchekwa.</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9200" y="6236502"/>
            <a:ext cx="2133600" cy="365125"/>
          </a:xfrm>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12</a:t>
            </a:fld>
            <a:r>
              <a:rPr lang="ig-ng" sz="900">
                <a:solidFill>
                  <a:schemeClr val="bg2"/>
                </a:solidFill>
                <a:latin typeface="Helvetica Light" panose="020B0403020202020204" pitchFamily="34" charset="0"/>
              </a:rPr>
              <a:t>|</a:t>
            </a:r>
            <a:r>
              <a:rPr lang="ig-ng" sz="900">
                <a:solidFill>
                  <a:srgbClr val="283A51"/>
                </a:solidFill>
                <a:latin typeface="Helvetica Light" panose="020B0403020202020204" pitchFamily="34" charset="0"/>
              </a:rPr>
              <a:t>Njem nke Nchekwa</a:t>
            </a:r>
            <a:endParaRPr lang="en-GB" sz="900" dirty="0">
              <a:latin typeface="Helvetica Light" panose="020B0403020202020204" pitchFamily="34" charset="0"/>
            </a:endParaRPr>
          </a:p>
        </p:txBody>
      </p:sp>
      <p:pic>
        <p:nvPicPr>
          <p:cNvPr id="4" name="Graphic 3" descr="Puzzle pieces">
            <a:extLst>
              <a:ext uri="{FF2B5EF4-FFF2-40B4-BE49-F238E27FC236}">
                <a16:creationId xmlns:a16="http://schemas.microsoft.com/office/drawing/2014/main" id="{0E59D970-7237-4C5E-8D1C-B206E401E5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4122" y="2799664"/>
            <a:ext cx="1050574" cy="1050574"/>
          </a:xfrm>
          <a:prstGeom prst="rect">
            <a:avLst/>
          </a:prstGeom>
        </p:spPr>
      </p:pic>
      <p:pic>
        <p:nvPicPr>
          <p:cNvPr id="10" name="Graphic 9" descr="Orange">
            <a:extLst>
              <a:ext uri="{FF2B5EF4-FFF2-40B4-BE49-F238E27FC236}">
                <a16:creationId xmlns:a16="http://schemas.microsoft.com/office/drawing/2014/main" id="{92D5F1C7-BBC2-4894-B688-CB1EF43F4C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200" y="1554061"/>
            <a:ext cx="914400" cy="914400"/>
          </a:xfrm>
          <a:prstGeom prst="rect">
            <a:avLst/>
          </a:prstGeom>
        </p:spPr>
      </p:pic>
      <p:pic>
        <p:nvPicPr>
          <p:cNvPr id="12" name="Graphic 11" descr="Coins">
            <a:extLst>
              <a:ext uri="{FF2B5EF4-FFF2-40B4-BE49-F238E27FC236}">
                <a16:creationId xmlns:a16="http://schemas.microsoft.com/office/drawing/2014/main" id="{A9C4572F-8E4D-41DC-87D0-6A700048C9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9200" y="4097926"/>
            <a:ext cx="914400" cy="914400"/>
          </a:xfrm>
          <a:prstGeom prst="rect">
            <a:avLst/>
          </a:prstGeom>
        </p:spPr>
      </p:pic>
    </p:spTree>
    <p:extLst>
      <p:ext uri="{BB962C8B-B14F-4D97-AF65-F5344CB8AC3E}">
        <p14:creationId xmlns:p14="http://schemas.microsoft.com/office/powerpoint/2010/main" val="2885165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ig-ng"/>
              <a:t>Nchekwa ihe ize ndụ nke ụlọọrụ</a:t>
            </a:r>
          </a:p>
        </p:txBody>
      </p:sp>
      <p:sp>
        <p:nvSpPr>
          <p:cNvPr id="5" name="Text Placeholder 4"/>
          <p:cNvSpPr>
            <a:spLocks noGrp="1"/>
          </p:cNvSpPr>
          <p:nvPr>
            <p:ph idx="1"/>
          </p:nvPr>
        </p:nvSpPr>
        <p:spPr>
          <a:xfrm>
            <a:off x="611190" y="1440000"/>
            <a:ext cx="7921625" cy="1053818"/>
          </a:xfrm>
        </p:spPr>
        <p:txBody>
          <a:bodyPr rtlCol="0">
            <a:normAutofit/>
          </a:bodyPr>
          <a:lstStyle/>
          <a:p>
            <a:pPr rtl="0"/>
            <a:r>
              <a:rPr lang="ig-ng" sz="1800">
                <a:solidFill>
                  <a:srgbClr val="283A51"/>
                </a:solidFill>
              </a:rPr>
              <a:t>Ihe ize ndụ nke ụlọọrụ metụtara nchekwa na nrigbu mmekọahụ, mmegbu na iyi egwu mmekọahụ (SEAH) nwere ike ịdabere na otu esi hazie ụlọọrụ, usoro emereme ya na otu o si arụ ọrụ.</a:t>
            </a:r>
          </a:p>
          <a:p>
            <a:pPr rtl="0"/>
            <a:endParaRPr lang="en-GB" sz="2000" dirty="0">
              <a:solidFill>
                <a:srgbClr val="283A51"/>
              </a:solidFill>
            </a:endParaRP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31230"/>
            <a:ext cx="2133600" cy="365125"/>
          </a:xfrm>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13</a:t>
            </a:fld>
            <a:r>
              <a:rPr lang="ig-ng" sz="900">
                <a:solidFill>
                  <a:schemeClr val="bg2"/>
                </a:solidFill>
                <a:latin typeface="Helvetica Light" panose="020B0403020202020204" pitchFamily="34" charset="0"/>
              </a:rPr>
              <a:t>|</a:t>
            </a:r>
            <a:r>
              <a:rPr lang="ig-ng" sz="900">
                <a:latin typeface="Helvetica Light" panose="020B0403020202020204" pitchFamily="34" charset="0"/>
              </a:rPr>
              <a:t>Njem nke Nchekwa</a:t>
            </a:r>
          </a:p>
        </p:txBody>
      </p:sp>
      <p:pic>
        <p:nvPicPr>
          <p:cNvPr id="4" name="Picture 3" descr="A person posing for the camera&#10;&#10;Description automatically generated">
            <a:extLst>
              <a:ext uri="{FF2B5EF4-FFF2-40B4-BE49-F238E27FC236}">
                <a16:creationId xmlns:a16="http://schemas.microsoft.com/office/drawing/2014/main" id="{47A47A12-0E4F-4A84-A599-3E624EA0D4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3805" y="2676698"/>
            <a:ext cx="4353791" cy="2902527"/>
          </a:xfrm>
          <a:prstGeom prst="rect">
            <a:avLst/>
          </a:prstGeom>
        </p:spPr>
      </p:pic>
      <p:sp>
        <p:nvSpPr>
          <p:cNvPr id="8" name="TextBox 7">
            <a:extLst>
              <a:ext uri="{FF2B5EF4-FFF2-40B4-BE49-F238E27FC236}">
                <a16:creationId xmlns:a16="http://schemas.microsoft.com/office/drawing/2014/main" id="{9838D4AD-A4DE-4E57-8649-5C169E5D5B7D}"/>
              </a:ext>
            </a:extLst>
          </p:cNvPr>
          <p:cNvSpPr txBox="1"/>
          <p:nvPr/>
        </p:nvSpPr>
        <p:spPr>
          <a:xfrm>
            <a:off x="5104014" y="2493819"/>
            <a:ext cx="3576159" cy="3416320"/>
          </a:xfrm>
          <a:prstGeom prst="rect">
            <a:avLst/>
          </a:prstGeom>
          <a:noFill/>
        </p:spPr>
        <p:txBody>
          <a:bodyPr wrap="square" rtlCol="0">
            <a:spAutoFit/>
          </a:bodyPr>
          <a:lstStyle/>
          <a:p>
            <a:pPr rtl="0"/>
            <a:r>
              <a:rPr lang="ig-ng">
                <a:solidFill>
                  <a:srgbClr val="283A51"/>
                </a:solidFill>
                <a:latin typeface="Helvetica Light" panose="020B0403020202020204"/>
              </a:rPr>
              <a:t>Dịka ọmụmaatụ, ihe ize ndụ nke ụlọọrụ nwere ike ịbịa site na: </a:t>
            </a:r>
            <a:br>
              <a:rPr lang="en-GB" dirty="0">
                <a:solidFill>
                  <a:srgbClr val="283A51"/>
                </a:solidFill>
                <a:latin typeface="Helvetica Light" panose="020B0403020202020204"/>
              </a:rPr>
            </a:br>
            <a:endParaRPr lang="en-GB" dirty="0">
              <a:solidFill>
                <a:srgbClr val="283A51"/>
              </a:solidFill>
              <a:latin typeface="Helvetica Light" panose="020B0403020202020204"/>
            </a:endParaRPr>
          </a:p>
          <a:p>
            <a:pPr marL="342900" indent="-342900" rtl="0">
              <a:buFont typeface="Arial" panose="020B0604020202020204" pitchFamily="34" charset="0"/>
              <a:buChar char="•"/>
            </a:pPr>
            <a:r>
              <a:rPr lang="ig-ng">
                <a:solidFill>
                  <a:srgbClr val="283A51"/>
                </a:solidFill>
                <a:latin typeface="Helvetica Light" panose="020B0403020202020204"/>
              </a:rPr>
              <a:t>Ịrụ ọrụ n'ime obodo ebe ndị ọrụ bi, maọbụ ebe ndị ọrụ nwere mmekọrịta ha na ndị mmadụ bi n’obodo ndị ọzọ n’abụghị n’ọrụ ha.</a:t>
            </a:r>
          </a:p>
          <a:p>
            <a:pPr marL="342900" indent="-342900" rtl="0">
              <a:buFont typeface="Arial" panose="020B0604020202020204" pitchFamily="34" charset="0"/>
              <a:buChar char="•"/>
            </a:pPr>
            <a:r>
              <a:rPr lang="ig-ng">
                <a:solidFill>
                  <a:srgbClr val="283A51"/>
                </a:solidFill>
                <a:latin typeface="Helvetica Light" panose="020B0403020202020204"/>
              </a:rPr>
              <a:t>Inwe mkpa iwe nakwa ịzụ ọtụtụ ndị ọrụ nakwa ndị ọrụ enyemaka ozigbo n’oge mberede.</a:t>
            </a:r>
            <a:endParaRPr lang="en-GB" dirty="0">
              <a:latin typeface="Helvetica Light" panose="020B0403020202020204"/>
            </a:endParaRPr>
          </a:p>
          <a:p>
            <a:pPr rtl="0"/>
            <a:endParaRPr lang="en-GB" dirty="0"/>
          </a:p>
        </p:txBody>
      </p:sp>
      <p:sp>
        <p:nvSpPr>
          <p:cNvPr id="9" name="TextBox 8">
            <a:extLst>
              <a:ext uri="{FF2B5EF4-FFF2-40B4-BE49-F238E27FC236}">
                <a16:creationId xmlns:a16="http://schemas.microsoft.com/office/drawing/2014/main" id="{502C2FE0-9CA8-41E9-BC77-08893D8DA890}"/>
              </a:ext>
            </a:extLst>
          </p:cNvPr>
          <p:cNvSpPr txBox="1"/>
          <p:nvPr/>
        </p:nvSpPr>
        <p:spPr>
          <a:xfrm>
            <a:off x="623805" y="5579225"/>
            <a:ext cx="3299802" cy="276999"/>
          </a:xfrm>
          <a:prstGeom prst="rect">
            <a:avLst/>
          </a:prstGeom>
          <a:noFill/>
        </p:spPr>
        <p:txBody>
          <a:bodyPr wrap="square" rtlCol="0">
            <a:spAutoFit/>
          </a:bodyPr>
          <a:lstStyle/>
          <a:p>
            <a:pPr rtl="0"/>
            <a:r>
              <a:rPr lang="ig-ng" sz="1200"/>
              <a:t>Onye sere foto bu Sebastian Delgado</a:t>
            </a:r>
          </a:p>
        </p:txBody>
      </p:sp>
    </p:spTree>
    <p:extLst>
      <p:ext uri="{BB962C8B-B14F-4D97-AF65-F5344CB8AC3E}">
        <p14:creationId xmlns:p14="http://schemas.microsoft.com/office/powerpoint/2010/main" val="3637962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ig-ng"/>
              <a:t>Nchekwa ihe ize ndụ nke ụlọọrụ</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69392" y="6276518"/>
            <a:ext cx="2133600" cy="365125"/>
          </a:xfrm>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14</a:t>
            </a:fld>
            <a:r>
              <a:rPr lang="ig-ng" sz="900">
                <a:solidFill>
                  <a:schemeClr val="bg2"/>
                </a:solidFill>
                <a:latin typeface="Helvetica Light" panose="020B0403020202020204" pitchFamily="34" charset="0"/>
              </a:rPr>
              <a:t>|</a:t>
            </a:r>
            <a:r>
              <a:rPr lang="ig-ng" sz="900">
                <a:latin typeface="Helvetica Light" panose="020B0403020202020204" pitchFamily="34" charset="0"/>
              </a:rPr>
              <a:t>Njem nke Nchekwa</a:t>
            </a:r>
          </a:p>
        </p:txBody>
      </p:sp>
      <p:sp>
        <p:nvSpPr>
          <p:cNvPr id="3" name="TextBox 2">
            <a:extLst>
              <a:ext uri="{FF2B5EF4-FFF2-40B4-BE49-F238E27FC236}">
                <a16:creationId xmlns:a16="http://schemas.microsoft.com/office/drawing/2014/main" id="{7A6D2D33-9617-48F4-9E46-111982141102}"/>
              </a:ext>
            </a:extLst>
          </p:cNvPr>
          <p:cNvSpPr txBox="1"/>
          <p:nvPr/>
        </p:nvSpPr>
        <p:spPr>
          <a:xfrm>
            <a:off x="1533600" y="1574207"/>
            <a:ext cx="6974296" cy="4093428"/>
          </a:xfrm>
          <a:prstGeom prst="rect">
            <a:avLst/>
          </a:prstGeom>
          <a:noFill/>
        </p:spPr>
        <p:txBody>
          <a:bodyPr wrap="square" rtlCol="0">
            <a:spAutoFit/>
          </a:bodyPr>
          <a:lstStyle/>
          <a:p>
            <a:pPr rtl="0"/>
            <a:r>
              <a:rPr lang="ig-ng" sz="2000">
                <a:solidFill>
                  <a:srgbClr val="283A51"/>
                </a:solidFill>
                <a:latin typeface="Helvetica Light" panose="020B0403020202020204"/>
              </a:rPr>
              <a:t>Ụlọọrụ kwesịrị ịchọpụta ma jikwaa mmekpa mmekọahụ, mmegbu na inwe mmeko nwoke na nwanyi na ike nke na esighi n’obi (SEAH) dị n'akụkụ niile nke ụlọọrụ ahụ.</a:t>
            </a:r>
          </a:p>
          <a:p>
            <a:pPr rtl="0"/>
            <a:endParaRPr lang="en-GB" sz="2000" dirty="0">
              <a:solidFill>
                <a:srgbClr val="283A51"/>
              </a:solidFill>
              <a:latin typeface="Helvetica Light" panose="020B0403020202020204"/>
            </a:endParaRPr>
          </a:p>
          <a:p>
            <a:pPr rtl="0"/>
            <a:endParaRPr lang="en-GB" sz="2000" dirty="0">
              <a:solidFill>
                <a:srgbClr val="283A51"/>
              </a:solidFill>
              <a:latin typeface="Helvetica Light" panose="020B0403020202020204"/>
            </a:endParaRPr>
          </a:p>
          <a:p>
            <a:pPr rtl="0"/>
            <a:r>
              <a:rPr lang="ig-ng" sz="2000">
                <a:solidFill>
                  <a:srgbClr val="283A51"/>
                </a:solidFill>
                <a:latin typeface="Helvetica Light" panose="020B0403020202020204"/>
              </a:rPr>
              <a:t>Ụlọọrụ nwere ike iji </a:t>
            </a:r>
            <a:r>
              <a:rPr lang="ig-ng" sz="2000">
                <a:solidFill>
                  <a:srgbClr val="283A51"/>
                </a:solidFill>
                <a:latin typeface="Helvetica Light" panose="020B0403020202020204"/>
                <a:hlinkClick r:id="rId2">
                  <a:extLst>
                    <a:ext uri="{A12FA001-AC4F-418D-AE19-62706E023703}">
                      <ahyp:hlinkClr xmlns:ahyp="http://schemas.microsoft.com/office/drawing/2018/hyperlinkcolor" val="tx"/>
                    </a:ext>
                  </a:extLst>
                </a:hlinkClick>
              </a:rPr>
              <a:t>ngwaọrụ na ụzọ dị adị </a:t>
            </a:r>
            <a:r>
              <a:rPr lang="ig-ng" sz="2000">
                <a:solidFill>
                  <a:srgbClr val="283A51"/>
                </a:solidFill>
                <a:latin typeface="Helvetica Light" panose="020B0403020202020204"/>
              </a:rPr>
              <a:t>iji mee ntule ihe ize ndụ ma jikwaa ihe ize ndụ SEAH.</a:t>
            </a:r>
          </a:p>
          <a:p>
            <a:pPr rtl="0"/>
            <a:endParaRPr lang="en-GB" sz="2000" dirty="0">
              <a:solidFill>
                <a:srgbClr val="283A51"/>
              </a:solidFill>
              <a:latin typeface="Helvetica Light" panose="020B0403020202020204"/>
            </a:endParaRPr>
          </a:p>
          <a:p>
            <a:pPr rtl="0"/>
            <a:endParaRPr lang="en-GB" sz="2000" dirty="0">
              <a:solidFill>
                <a:srgbClr val="283A51"/>
              </a:solidFill>
              <a:latin typeface="Helvetica Light" panose="020B0403020202020204"/>
            </a:endParaRPr>
          </a:p>
          <a:p>
            <a:pPr rtl="0"/>
            <a:r>
              <a:rPr lang="ig-ng" sz="2000">
                <a:solidFill>
                  <a:srgbClr val="283A51"/>
                </a:solidFill>
                <a:latin typeface="Helvetica Light" panose="020B0403020202020204"/>
              </a:rPr>
              <a:t>Ụlọọrụ ga na-enwekarị ebe ha depụtara ọkpụrụkpụ ihe ize ndụ SEAH ihe ndị ha ga-eme iji lebara ha anya n’akwụkwọ ndekọ ihe ize ndụ </a:t>
            </a:r>
            <a:r>
              <a:rPr lang="ig-ng" sz="2000" b="0" i="0">
                <a:solidFill>
                  <a:srgbClr val="283A51"/>
                </a:solidFill>
                <a:effectLst/>
                <a:latin typeface="Helvetica Light" panose="020B0403020202020204"/>
              </a:rPr>
              <a:t>nke Ndị Otu Nchịkọta, Ndị Otu Nhazi, maọbụ ndị nlekọta na ndị nchịkwa ndị ọzọ.</a:t>
            </a:r>
            <a:endParaRPr lang="en-GB" sz="2000" dirty="0">
              <a:solidFill>
                <a:srgbClr val="283A51"/>
              </a:solidFill>
              <a:latin typeface="Helvetica Light" panose="020B0403020202020204"/>
            </a:endParaRPr>
          </a:p>
        </p:txBody>
      </p:sp>
      <p:pic>
        <p:nvPicPr>
          <p:cNvPr id="4" name="Graphic 3" descr="Orange">
            <a:extLst>
              <a:ext uri="{FF2B5EF4-FFF2-40B4-BE49-F238E27FC236}">
                <a16:creationId xmlns:a16="http://schemas.microsoft.com/office/drawing/2014/main" id="{04BB23CD-EADA-4EAF-B64E-DEA101E535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9200" y="1524596"/>
            <a:ext cx="914400" cy="914400"/>
          </a:xfrm>
          <a:prstGeom prst="rect">
            <a:avLst/>
          </a:prstGeom>
        </p:spPr>
      </p:pic>
      <p:pic>
        <p:nvPicPr>
          <p:cNvPr id="9" name="Graphic 8" descr="Wrench">
            <a:extLst>
              <a:ext uri="{FF2B5EF4-FFF2-40B4-BE49-F238E27FC236}">
                <a16:creationId xmlns:a16="http://schemas.microsoft.com/office/drawing/2014/main" id="{CE02F889-528F-45C0-8ABD-635DF64432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9392" y="3030004"/>
            <a:ext cx="797991" cy="797991"/>
          </a:xfrm>
          <a:prstGeom prst="rect">
            <a:avLst/>
          </a:prstGeom>
        </p:spPr>
      </p:pic>
      <p:pic>
        <p:nvPicPr>
          <p:cNvPr id="13" name="Graphic 12" descr="Clipboard">
            <a:extLst>
              <a:ext uri="{FF2B5EF4-FFF2-40B4-BE49-F238E27FC236}">
                <a16:creationId xmlns:a16="http://schemas.microsoft.com/office/drawing/2014/main" id="{B518F4A4-30C4-479F-8132-3B35820EC9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1188" y="4287106"/>
            <a:ext cx="914400" cy="914400"/>
          </a:xfrm>
          <a:prstGeom prst="rect">
            <a:avLst/>
          </a:prstGeom>
        </p:spPr>
      </p:pic>
    </p:spTree>
    <p:extLst>
      <p:ext uri="{BB962C8B-B14F-4D97-AF65-F5344CB8AC3E}">
        <p14:creationId xmlns:p14="http://schemas.microsoft.com/office/powerpoint/2010/main" val="1307169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010B-B368-4FCB-8ADB-45E8D6FF64C7}"/>
              </a:ext>
            </a:extLst>
          </p:cNvPr>
          <p:cNvSpPr>
            <a:spLocks noGrp="1"/>
          </p:cNvSpPr>
          <p:nvPr>
            <p:ph type="ctrTitle"/>
          </p:nvPr>
        </p:nvSpPr>
        <p:spPr/>
        <p:txBody>
          <a:bodyPr rtlCol="0">
            <a:normAutofit/>
          </a:bodyPr>
          <a:lstStyle/>
          <a:p>
            <a:pPr algn="ctr" rtl="0"/>
            <a:r>
              <a:rPr lang="ig-ng"/>
              <a:t>Agba nke atọ na njem a...</a:t>
            </a:r>
          </a:p>
        </p:txBody>
      </p:sp>
      <p:pic>
        <p:nvPicPr>
          <p:cNvPr id="5" name="Picture 4" descr="Diagram&#10;&#10;Description automatically generated">
            <a:extLst>
              <a:ext uri="{FF2B5EF4-FFF2-40B4-BE49-F238E27FC236}">
                <a16:creationId xmlns:a16="http://schemas.microsoft.com/office/drawing/2014/main" id="{8CCFD238-4946-4D03-AA6C-A98EC2CD77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781124"/>
            <a:ext cx="9144000" cy="3740426"/>
          </a:xfrm>
          <a:prstGeom prst="rect">
            <a:avLst/>
          </a:prstGeom>
        </p:spPr>
      </p:pic>
    </p:spTree>
    <p:extLst>
      <p:ext uri="{BB962C8B-B14F-4D97-AF65-F5344CB8AC3E}">
        <p14:creationId xmlns:p14="http://schemas.microsoft.com/office/powerpoint/2010/main" val="3389416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ig-ng"/>
              <a:t>3. Gịnị bụ Ihe ndị achọrọ maka nchekwa?</a:t>
            </a:r>
          </a:p>
        </p:txBody>
      </p:sp>
      <p:sp>
        <p:nvSpPr>
          <p:cNvPr id="5" name="Text Placeholder 4"/>
          <p:cNvSpPr>
            <a:spLocks noGrp="1"/>
          </p:cNvSpPr>
          <p:nvPr>
            <p:ph idx="1"/>
          </p:nvPr>
        </p:nvSpPr>
        <p:spPr>
          <a:xfrm>
            <a:off x="611190" y="1440000"/>
            <a:ext cx="7921625" cy="587583"/>
          </a:xfrm>
        </p:spPr>
        <p:txBody>
          <a:bodyPr rtlCol="0">
            <a:normAutofit/>
          </a:bodyPr>
          <a:lstStyle/>
          <a:p>
            <a:pPr rtl="0"/>
            <a:r>
              <a:rPr lang="ig-ng">
                <a:solidFill>
                  <a:srgbClr val="283A51"/>
                </a:solidFill>
              </a:rPr>
              <a:t>Ụkpụrụ ụlọọrụ</a:t>
            </a:r>
          </a:p>
          <a:p>
            <a:pPr lvl="2" rtl="0"/>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48590"/>
            <a:ext cx="2133600" cy="365125"/>
          </a:xfrm>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16</a:t>
            </a:fld>
            <a:r>
              <a:rPr lang="ig-ng" sz="900">
                <a:solidFill>
                  <a:schemeClr val="bg2"/>
                </a:solidFill>
                <a:latin typeface="Helvetica Light" panose="020B0403020202020204" pitchFamily="34" charset="0"/>
              </a:rPr>
              <a:t>|</a:t>
            </a:r>
            <a:r>
              <a:rPr lang="ig-ng" sz="900">
                <a:latin typeface="Helvetica Light" panose="020B0403020202020204" pitchFamily="34" charset="0"/>
              </a:rPr>
              <a:t>Njem nke Nchekwa</a:t>
            </a:r>
          </a:p>
        </p:txBody>
      </p:sp>
      <p:sp>
        <p:nvSpPr>
          <p:cNvPr id="8" name="TextBox 7">
            <a:extLst>
              <a:ext uri="{FF2B5EF4-FFF2-40B4-BE49-F238E27FC236}">
                <a16:creationId xmlns:a16="http://schemas.microsoft.com/office/drawing/2014/main" id="{1C3AA2C5-8C67-471C-B38D-9A723CB412D7}"/>
              </a:ext>
            </a:extLst>
          </p:cNvPr>
          <p:cNvSpPr txBox="1"/>
          <p:nvPr/>
        </p:nvSpPr>
        <p:spPr>
          <a:xfrm>
            <a:off x="1272209" y="2027583"/>
            <a:ext cx="7260601" cy="3754874"/>
          </a:xfrm>
          <a:prstGeom prst="rect">
            <a:avLst/>
          </a:prstGeom>
          <a:noFill/>
        </p:spPr>
        <p:txBody>
          <a:bodyPr wrap="square" rtlCol="0">
            <a:spAutoFit/>
          </a:bodyPr>
          <a:lstStyle/>
          <a:p>
            <a:pPr lvl="2" rtl="0"/>
            <a:r>
              <a:rPr lang="ig-ng" sz="2000">
                <a:solidFill>
                  <a:srgbClr val="283A51"/>
                </a:solidFill>
                <a:latin typeface="Helvetica Light" panose="020B0403020202020204"/>
              </a:rPr>
              <a:t>Ụlọọrụ ga na-ewepụtakarị ụkpụrụ nchekwa nke ụlọọrụ ha maka mpaghara azụmahịa niile, dịka ọmụmaatụ, owuwe na nlekọta ndịọrụ, emereme, mmekọrịta.  </a:t>
            </a:r>
          </a:p>
          <a:p>
            <a:pPr lvl="2" rtl="0"/>
            <a:endParaRPr lang="en-GB" sz="2000" dirty="0">
              <a:solidFill>
                <a:srgbClr val="283A51"/>
              </a:solidFill>
              <a:latin typeface="Helvetica Light" panose="020B0403020202020204"/>
            </a:endParaRPr>
          </a:p>
          <a:p>
            <a:pPr lvl="2" rtl="0"/>
            <a:r>
              <a:rPr lang="ig-ng" sz="2000">
                <a:solidFill>
                  <a:srgbClr val="283A51"/>
                </a:solidFill>
                <a:latin typeface="Helvetica Light" panose="020B0403020202020204"/>
              </a:rPr>
              <a:t>Ụkpụrụ ụlọọrụ na nke mbaụwa kwesiri ịbụ otu nke ngalaba enyemaka na mmepe tụpụtara.</a:t>
            </a:r>
            <a:br>
              <a:rPr lang="en-GB" sz="2000" dirty="0">
                <a:solidFill>
                  <a:srgbClr val="283A51"/>
                </a:solidFill>
                <a:latin typeface="Helvetica Light" panose="020B0403020202020204"/>
              </a:rPr>
            </a:br>
            <a:endParaRPr lang="en-GB" sz="2000" dirty="0">
              <a:solidFill>
                <a:srgbClr val="283A51"/>
              </a:solidFill>
              <a:latin typeface="Helvetica Light" panose="020B0403020202020204"/>
            </a:endParaRPr>
          </a:p>
          <a:p>
            <a:pPr lvl="2" rtl="0"/>
            <a:r>
              <a:rPr lang="ig-ng" sz="2000">
                <a:solidFill>
                  <a:srgbClr val="283A51"/>
                </a:solidFill>
                <a:latin typeface="Helvetica Light" panose="020B0403020202020204"/>
              </a:rPr>
              <a:t>Enwere ike iji ha maka atụmatụ, mmejuputa iwu, nlekota na ntụlegharị. Ha na-egosikwa ndị na-enye onyinye enyemaka na ya bụ ụlọọrụ na-ejikwa nchekwa nke ọma</a:t>
            </a:r>
            <a:r>
              <a:rPr lang="ig-ng"/>
              <a:t>.</a:t>
            </a:r>
          </a:p>
          <a:p>
            <a:pPr rtl="0"/>
            <a:endParaRPr lang="en-GB" dirty="0"/>
          </a:p>
        </p:txBody>
      </p:sp>
      <p:pic>
        <p:nvPicPr>
          <p:cNvPr id="10" name="Graphic 9" descr="Radar Chart">
            <a:extLst>
              <a:ext uri="{FF2B5EF4-FFF2-40B4-BE49-F238E27FC236}">
                <a16:creationId xmlns:a16="http://schemas.microsoft.com/office/drawing/2014/main" id="{6EEFC77B-EF94-42A4-B3A2-7A9742E250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1026" y="2060555"/>
            <a:ext cx="914400" cy="914400"/>
          </a:xfrm>
          <a:prstGeom prst="rect">
            <a:avLst/>
          </a:prstGeom>
        </p:spPr>
      </p:pic>
      <p:pic>
        <p:nvPicPr>
          <p:cNvPr id="12" name="Graphic 11" descr="Rating 3 Star">
            <a:extLst>
              <a:ext uri="{FF2B5EF4-FFF2-40B4-BE49-F238E27FC236}">
                <a16:creationId xmlns:a16="http://schemas.microsoft.com/office/drawing/2014/main" id="{E8EB2111-03CA-4DC7-A3C8-EEA3F3A228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1026" y="3366074"/>
            <a:ext cx="914400" cy="914400"/>
          </a:xfrm>
          <a:prstGeom prst="rect">
            <a:avLst/>
          </a:prstGeom>
        </p:spPr>
      </p:pic>
      <p:pic>
        <p:nvPicPr>
          <p:cNvPr id="14" name="Graphic 13" descr="Arrow circle">
            <a:extLst>
              <a:ext uri="{FF2B5EF4-FFF2-40B4-BE49-F238E27FC236}">
                <a16:creationId xmlns:a16="http://schemas.microsoft.com/office/drawing/2014/main" id="{5F8DD226-28D9-4372-9D18-F4B8346A93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1026" y="4473783"/>
            <a:ext cx="914400" cy="914400"/>
          </a:xfrm>
          <a:prstGeom prst="rect">
            <a:avLst/>
          </a:prstGeom>
        </p:spPr>
      </p:pic>
    </p:spTree>
    <p:extLst>
      <p:ext uri="{BB962C8B-B14F-4D97-AF65-F5344CB8AC3E}">
        <p14:creationId xmlns:p14="http://schemas.microsoft.com/office/powerpoint/2010/main" val="4111157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ig-ng"/>
              <a:t>3. Gịnị bụ Ihe ndị achọrọ maka nchekwa?</a:t>
            </a:r>
          </a:p>
        </p:txBody>
      </p:sp>
      <p:sp>
        <p:nvSpPr>
          <p:cNvPr id="5" name="Text Placeholder 4"/>
          <p:cNvSpPr>
            <a:spLocks noGrp="1"/>
          </p:cNvSpPr>
          <p:nvPr>
            <p:ph idx="1"/>
          </p:nvPr>
        </p:nvSpPr>
        <p:spPr>
          <a:xfrm>
            <a:off x="611187" y="1320730"/>
            <a:ext cx="7921625" cy="4796502"/>
          </a:xfrm>
        </p:spPr>
        <p:txBody>
          <a:bodyPr rtlCol="0">
            <a:normAutofit fontScale="92500" lnSpcReduction="20000"/>
          </a:bodyPr>
          <a:lstStyle/>
          <a:p>
            <a:pPr rtl="0"/>
            <a:r>
              <a:rPr lang="ig-ng" sz="2600">
                <a:solidFill>
                  <a:srgbClr val="283A51"/>
                </a:solidFill>
              </a:rPr>
              <a:t>Omenala na ndu dị na otu</a:t>
            </a:r>
            <a:br>
              <a:rPr lang="en-GB" dirty="0"/>
            </a:br>
            <a:endParaRPr lang="en-GB" dirty="0"/>
          </a:p>
          <a:p>
            <a:pPr marL="0" lvl="2" indent="0" rtl="0">
              <a:buNone/>
            </a:pPr>
            <a:r>
              <a:rPr lang="ig-ng" b="1"/>
              <a:t>Iwu na usoro dị mkpa, mana ha ezughi iji nwee </a:t>
            </a:r>
            <a:r>
              <a:rPr lang="ig-ng"/>
              <a:t>ụlọọrụ n’enweghi ihe ize ndụ. Omenala nke ụlọọrụ na usoro odudu ya dị mkpa iji nwee ezi nchekwa.</a:t>
            </a:r>
          </a:p>
          <a:p>
            <a:pPr lvl="2" rtl="0"/>
            <a:endParaRPr lang="en-GB" dirty="0"/>
          </a:p>
          <a:p>
            <a:pPr marL="0" lvl="2" indent="0" rtl="0">
              <a:buNone/>
            </a:pPr>
            <a:r>
              <a:rPr lang="ig-ng" b="1"/>
              <a:t>Ụlọọrụ kwesiri ịghọta ebe ikike dị na n’ụlọọrụ ha </a:t>
            </a:r>
            <a:r>
              <a:rPr lang="ig-ng"/>
              <a:t>na otu ike si emetụta omenala nke ụlọọrụ n’ụzọ ziri ezi maọbụ n’ụzọ n’ezighi ezi.</a:t>
            </a:r>
          </a:p>
          <a:p>
            <a:pPr lvl="2" rtl="0"/>
            <a:endParaRPr lang="en-GB" dirty="0"/>
          </a:p>
          <a:p>
            <a:pPr marL="0" lvl="2" indent="0" rtl="0">
              <a:buNone/>
            </a:pPr>
            <a:r>
              <a:rPr lang="ig-ng" b="1"/>
              <a:t>Ndị ụlọọrụ nwere ike gbanwee omenala ha site na ọtụtụ usoro banyere   idu ndú.</a:t>
            </a:r>
            <a:r>
              <a:rPr lang="ig-ng"/>
              <a:t> Mgbe ndị isi gosipụtara nkwanye ùgwù na ịza ajụjụ oru ha na mmekọrịta ha na ndị ọzọ, ha na -ewu ụlọ ọrụ dị nchebe na Ụlọ ọrụ nwere atụmatụ dị irè karịa</a:t>
            </a:r>
          </a:p>
          <a:p>
            <a:pPr lvl="2" rtl="0"/>
            <a:endParaRPr lang="en-GB" dirty="0"/>
          </a:p>
          <a:p>
            <a:pPr marL="0" lvl="2" indent="0" rtl="0">
              <a:buNone/>
            </a:pPr>
            <a:r>
              <a:rPr lang="ig-ng"/>
              <a:t>Ngwaoru maka</a:t>
            </a:r>
            <a:r>
              <a:rPr lang="ig-ng">
                <a:hlinkClick r:id="rId2"/>
              </a:rPr>
              <a:t> mgbanwe omenala nke ndi otu nhazi</a:t>
            </a:r>
            <a:r>
              <a:rPr lang="ig-ng"/>
              <a:t> gụnyere mkpesa ọdịbendị nhazi, ntuzi aka maka mgbanwe nhazi, na ikike idu ndú na akwụkwọ ikike maka ichebe.</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7" y="6220686"/>
            <a:ext cx="2133600" cy="365125"/>
          </a:xfrm>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17</a:t>
            </a:fld>
            <a:r>
              <a:rPr lang="ig-ng" sz="900">
                <a:solidFill>
                  <a:schemeClr val="bg2"/>
                </a:solidFill>
                <a:latin typeface="Helvetica Light" panose="020B0403020202020204" pitchFamily="34" charset="0"/>
              </a:rPr>
              <a:t>|</a:t>
            </a:r>
            <a:r>
              <a:rPr lang="ig-ng" sz="900">
                <a:latin typeface="Helvetica Light" panose="020B0403020202020204" pitchFamily="34" charset="0"/>
              </a:rPr>
              <a:t> Njem nke Nchekwa</a:t>
            </a:r>
          </a:p>
        </p:txBody>
      </p:sp>
    </p:spTree>
    <p:extLst>
      <p:ext uri="{BB962C8B-B14F-4D97-AF65-F5344CB8AC3E}">
        <p14:creationId xmlns:p14="http://schemas.microsoft.com/office/powerpoint/2010/main" val="1707249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ig-ng"/>
              <a:t>3. Gịnị bụ Ihe ndị achọrọ maka nchekwa?</a:t>
            </a:r>
          </a:p>
        </p:txBody>
      </p:sp>
      <p:sp>
        <p:nvSpPr>
          <p:cNvPr id="5" name="Text Placeholder 4"/>
          <p:cNvSpPr>
            <a:spLocks noGrp="1"/>
          </p:cNvSpPr>
          <p:nvPr>
            <p:ph idx="1"/>
          </p:nvPr>
        </p:nvSpPr>
        <p:spPr>
          <a:xfrm>
            <a:off x="611187" y="1408553"/>
            <a:ext cx="7921625" cy="365125"/>
          </a:xfrm>
        </p:spPr>
        <p:txBody>
          <a:bodyPr rtlCol="0">
            <a:noAutofit/>
          </a:bodyPr>
          <a:lstStyle/>
          <a:p>
            <a:pPr rtl="0"/>
            <a:r>
              <a:rPr lang="ig-ng" sz="2000">
                <a:solidFill>
                  <a:srgbClr val="283A51"/>
                </a:solidFill>
              </a:rPr>
              <a:t>Iwu nchekwa</a:t>
            </a:r>
            <a:br>
              <a:rPr lang="en-GB" sz="1800" dirty="0"/>
            </a:br>
            <a:endParaRPr lang="en-GB" sz="1800" dirty="0"/>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9200" y="6236502"/>
            <a:ext cx="2133600"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18</a:t>
            </a:fld>
            <a:r>
              <a:rPr lang="ig-ng" sz="900">
                <a:solidFill>
                  <a:srgbClr val="ECCF3E"/>
                </a:solidFill>
                <a:latin typeface="Helvetica Light" panose="020B0403020202020204" pitchFamily="34" charset="0"/>
              </a:rPr>
              <a:t>|</a:t>
            </a:r>
            <a:r>
              <a:rPr lang="ig-ng" sz="900">
                <a:latin typeface="Helvetica Light" panose="020B0403020202020204" pitchFamily="34" charset="0"/>
              </a:rPr>
              <a:t> Njem nke Nchekwa</a:t>
            </a:r>
          </a:p>
        </p:txBody>
      </p:sp>
      <p:sp>
        <p:nvSpPr>
          <p:cNvPr id="9" name="TextBox 8">
            <a:extLst>
              <a:ext uri="{FF2B5EF4-FFF2-40B4-BE49-F238E27FC236}">
                <a16:creationId xmlns:a16="http://schemas.microsoft.com/office/drawing/2014/main" id="{18D26DE9-488A-40A6-A990-ADB192F1AAF7}"/>
              </a:ext>
            </a:extLst>
          </p:cNvPr>
          <p:cNvSpPr txBox="1"/>
          <p:nvPr/>
        </p:nvSpPr>
        <p:spPr>
          <a:xfrm>
            <a:off x="4571999" y="2235431"/>
            <a:ext cx="4257676" cy="2831544"/>
          </a:xfrm>
          <a:prstGeom prst="rect">
            <a:avLst/>
          </a:prstGeom>
          <a:noFill/>
        </p:spPr>
        <p:txBody>
          <a:bodyPr wrap="square" rtlCol="0">
            <a:spAutoFit/>
          </a:bodyPr>
          <a:lstStyle/>
          <a:p>
            <a:pPr rtl="0"/>
            <a:r>
              <a:rPr lang="ig-ng" sz="2000">
                <a:latin typeface="Helvetica Light" panose="020B0403020202020204"/>
              </a:rPr>
              <a:t>Iwu nchekwa na -akọwapụta njikere nke otu na igbochi na ịzaghachi Mmekpa mmekọahụ, mmegbu na inwe mmeko nwoke na nwanyi na ike nke na esighi n’obii (SEAH) na ụdị mmerụ ahụ ndị ọzọ. Ọ nwere ike ịbụ obere akwụkwọ na -ekwupụta nkwa na ụkpụrụ. </a:t>
            </a:r>
          </a:p>
          <a:p>
            <a:pPr rtl="0"/>
            <a:endParaRPr lang="en-GB" dirty="0"/>
          </a:p>
        </p:txBody>
      </p:sp>
      <p:pic>
        <p:nvPicPr>
          <p:cNvPr id="11" name="Picture 10" descr="A group of people looking at each other&#10;&#10;Description automatically generated">
            <a:extLst>
              <a:ext uri="{FF2B5EF4-FFF2-40B4-BE49-F238E27FC236}">
                <a16:creationId xmlns:a16="http://schemas.microsoft.com/office/drawing/2014/main" id="{A3252931-E889-4659-9855-DA73FE621A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6976" y="2127712"/>
            <a:ext cx="3903864" cy="2602576"/>
          </a:xfrm>
          <a:prstGeom prst="rect">
            <a:avLst/>
          </a:prstGeom>
        </p:spPr>
      </p:pic>
      <p:sp>
        <p:nvSpPr>
          <p:cNvPr id="12" name="TextBox 11">
            <a:extLst>
              <a:ext uri="{FF2B5EF4-FFF2-40B4-BE49-F238E27FC236}">
                <a16:creationId xmlns:a16="http://schemas.microsoft.com/office/drawing/2014/main" id="{E8C0CE1E-2866-4216-8EBC-A6D1445B31CB}"/>
              </a:ext>
            </a:extLst>
          </p:cNvPr>
          <p:cNvSpPr txBox="1"/>
          <p:nvPr/>
        </p:nvSpPr>
        <p:spPr>
          <a:xfrm>
            <a:off x="516976" y="4730288"/>
            <a:ext cx="3672639" cy="276999"/>
          </a:xfrm>
          <a:prstGeom prst="rect">
            <a:avLst/>
          </a:prstGeom>
          <a:noFill/>
        </p:spPr>
        <p:txBody>
          <a:bodyPr wrap="square" rtlCol="0">
            <a:spAutoFit/>
          </a:bodyPr>
          <a:lstStyle/>
          <a:p>
            <a:pPr rtl="0"/>
            <a:r>
              <a:rPr lang="ig-ng" sz="1200"/>
              <a:t>Onye sere foto bu Sebastian Delgado</a:t>
            </a:r>
          </a:p>
        </p:txBody>
      </p:sp>
    </p:spTree>
    <p:extLst>
      <p:ext uri="{BB962C8B-B14F-4D97-AF65-F5344CB8AC3E}">
        <p14:creationId xmlns:p14="http://schemas.microsoft.com/office/powerpoint/2010/main" val="2176029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ig-ng"/>
              <a:t>3. Gịnị bụ Ihe ndị achọrọ maka nchekwa?</a:t>
            </a:r>
          </a:p>
        </p:txBody>
      </p:sp>
      <p:sp>
        <p:nvSpPr>
          <p:cNvPr id="5" name="Text Placeholder 4"/>
          <p:cNvSpPr>
            <a:spLocks noGrp="1"/>
          </p:cNvSpPr>
          <p:nvPr>
            <p:ph idx="1"/>
          </p:nvPr>
        </p:nvSpPr>
        <p:spPr>
          <a:xfrm>
            <a:off x="611187" y="1408553"/>
            <a:ext cx="7921625" cy="365125"/>
          </a:xfrm>
        </p:spPr>
        <p:txBody>
          <a:bodyPr rtlCol="0">
            <a:noAutofit/>
          </a:bodyPr>
          <a:lstStyle/>
          <a:p>
            <a:pPr rtl="0"/>
            <a:r>
              <a:rPr lang="ig-ng" sz="2000">
                <a:solidFill>
                  <a:srgbClr val="283A51"/>
                </a:solidFill>
              </a:rPr>
              <a:t>Usoro nchekwa na usoro nke Omume ma ọbụ akparamagwa.</a:t>
            </a:r>
            <a:endParaRPr lang="en-GB" dirty="0">
              <a:solidFill>
                <a:srgbClr val="283A51"/>
              </a:solidFill>
            </a:endParaRPr>
          </a:p>
          <a:p>
            <a:pPr marL="0" lvl="2" indent="0" rtl="0">
              <a:buNone/>
            </a:pPr>
            <a:br>
              <a:rPr lang="en-GB" sz="1800" dirty="0"/>
            </a:br>
            <a:endParaRPr lang="en-GB" sz="1800" dirty="0"/>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9200" y="6236502"/>
            <a:ext cx="2133600"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19</a:t>
            </a:fld>
            <a:r>
              <a:rPr lang="ig-ng" sz="900">
                <a:solidFill>
                  <a:srgbClr val="ECCF3E"/>
                </a:solidFill>
                <a:latin typeface="Helvetica Light" panose="020B0403020202020204" pitchFamily="34" charset="0"/>
              </a:rPr>
              <a:t>|</a:t>
            </a:r>
            <a:r>
              <a:rPr lang="ig-ng" sz="900">
                <a:latin typeface="Helvetica Light" panose="020B0403020202020204" pitchFamily="34" charset="0"/>
              </a:rPr>
              <a:t>Njem nke Nchekwa</a:t>
            </a:r>
          </a:p>
        </p:txBody>
      </p:sp>
      <p:sp>
        <p:nvSpPr>
          <p:cNvPr id="9" name="TextBox 8">
            <a:extLst>
              <a:ext uri="{FF2B5EF4-FFF2-40B4-BE49-F238E27FC236}">
                <a16:creationId xmlns:a16="http://schemas.microsoft.com/office/drawing/2014/main" id="{18D26DE9-488A-40A6-A990-ADB192F1AAF7}"/>
              </a:ext>
            </a:extLst>
          </p:cNvPr>
          <p:cNvSpPr txBox="1"/>
          <p:nvPr/>
        </p:nvSpPr>
        <p:spPr>
          <a:xfrm>
            <a:off x="462756" y="1610303"/>
            <a:ext cx="4257676" cy="4339650"/>
          </a:xfrm>
          <a:prstGeom prst="rect">
            <a:avLst/>
          </a:prstGeom>
          <a:noFill/>
        </p:spPr>
        <p:txBody>
          <a:bodyPr wrap="square" rtlCol="0">
            <a:spAutoFit/>
          </a:bodyPr>
          <a:lstStyle/>
          <a:p>
            <a:pPr lvl="2" rtl="0"/>
            <a:endParaRPr lang="en-GB" sz="1800" dirty="0"/>
          </a:p>
          <a:p>
            <a:pPr marL="0" lvl="2" indent="0" rtl="0">
              <a:buNone/>
            </a:pPr>
            <a:r>
              <a:rPr lang="ig-ng" sz="1600">
                <a:latin typeface="Helvetica Light" panose="020B0403020202020204"/>
              </a:rPr>
              <a:t>Usoro nchekwa na -akọwa nke ọma </a:t>
            </a:r>
            <a:r>
              <a:rPr lang="ig-ng" sz="1600" b="1">
                <a:latin typeface="Helvetica Light" panose="020B0403020202020204"/>
              </a:rPr>
              <a:t>etu a ga -esi etinye nkwa nchekwa na ọrụ</a:t>
            </a:r>
            <a:r>
              <a:rPr lang="ig-ng" sz="1600">
                <a:latin typeface="Helvetica Light" panose="020B0403020202020204"/>
              </a:rPr>
              <a:t> n'ime mmemme na ọrụ nke otu a. Enwere ike wụnye usoro n'ime usoro dị ugbu a dịka iwe na  ọrụ ngo , ma ọ bụ nzukọ nwere ike ịme usoro na usoro ọhụụ, dị ka usoro maka  Ịme  mkpesa Mmekpa mmekọahụ, mmegbu na imekpa ahụ.  (SEAH).</a:t>
            </a:r>
          </a:p>
          <a:p>
            <a:pPr lvl="2" rtl="0"/>
            <a:endParaRPr lang="en-GB" sz="1600" dirty="0">
              <a:latin typeface="Helvetica Light" panose="020B0403020202020204"/>
            </a:endParaRPr>
          </a:p>
          <a:p>
            <a:pPr marL="0" lvl="2" indent="0" rtl="0">
              <a:buNone/>
            </a:pPr>
            <a:r>
              <a:rPr lang="ig-ng" sz="1600" b="1">
                <a:latin typeface="Helvetica Light" panose="020B0403020202020204"/>
              </a:rPr>
              <a:t>Usoro Omume nke otu na -akọwa udiri agwa achoro ebe ndị ọrụ na ndị mmekọ otu ahu nọ </a:t>
            </a:r>
            <a:r>
              <a:rPr lang="ig-ng" sz="1600">
                <a:latin typeface="Helvetica Light" panose="020B0403020202020204"/>
              </a:rPr>
              <a:t>Ha nwere ike bụrụ akwụkwọ dị iche, na -egosiputa ụdị omume niile, ma ọ bụ enwere ike dee ya na amụma nchekwa.</a:t>
            </a:r>
          </a:p>
          <a:p>
            <a:pPr rtl="0"/>
            <a:endParaRPr lang="en-GB" dirty="0"/>
          </a:p>
        </p:txBody>
      </p:sp>
      <p:pic>
        <p:nvPicPr>
          <p:cNvPr id="4" name="Picture 3" descr="A group of people standing in a tent&#10;&#10;Description automatically generated">
            <a:extLst>
              <a:ext uri="{FF2B5EF4-FFF2-40B4-BE49-F238E27FC236}">
                <a16:creationId xmlns:a16="http://schemas.microsoft.com/office/drawing/2014/main" id="{CAB33FC9-6819-4B77-BCC8-C69CCD4745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20432" y="2050325"/>
            <a:ext cx="3863371" cy="2757350"/>
          </a:xfrm>
          <a:prstGeom prst="rect">
            <a:avLst/>
          </a:prstGeom>
        </p:spPr>
      </p:pic>
      <p:sp>
        <p:nvSpPr>
          <p:cNvPr id="8" name="TextBox 7">
            <a:extLst>
              <a:ext uri="{FF2B5EF4-FFF2-40B4-BE49-F238E27FC236}">
                <a16:creationId xmlns:a16="http://schemas.microsoft.com/office/drawing/2014/main" id="{6F7D49FB-0D3D-4CCD-A70E-F1AC8DB1B54E}"/>
              </a:ext>
            </a:extLst>
          </p:cNvPr>
          <p:cNvSpPr txBox="1"/>
          <p:nvPr/>
        </p:nvSpPr>
        <p:spPr>
          <a:xfrm>
            <a:off x="4720432" y="4807675"/>
            <a:ext cx="3863371" cy="276999"/>
          </a:xfrm>
          <a:prstGeom prst="rect">
            <a:avLst/>
          </a:prstGeom>
          <a:noFill/>
        </p:spPr>
        <p:txBody>
          <a:bodyPr wrap="square" rtlCol="0">
            <a:spAutoFit/>
          </a:bodyPr>
          <a:lstStyle/>
          <a:p>
            <a:pPr rtl="0"/>
            <a:r>
              <a:rPr lang="ig-ng" sz="1200"/>
              <a:t>Onye sere foto bu Santiago Rodriguez </a:t>
            </a:r>
          </a:p>
        </p:txBody>
      </p:sp>
    </p:spTree>
    <p:extLst>
      <p:ext uri="{BB962C8B-B14F-4D97-AF65-F5344CB8AC3E}">
        <p14:creationId xmlns:p14="http://schemas.microsoft.com/office/powerpoint/2010/main" val="114200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C347F-8FE6-3D41-9B10-4CDA80B573EA}"/>
              </a:ext>
            </a:extLst>
          </p:cNvPr>
          <p:cNvSpPr>
            <a:spLocks noGrp="1"/>
          </p:cNvSpPr>
          <p:nvPr>
            <p:ph type="ctrTitle"/>
          </p:nvPr>
        </p:nvSpPr>
        <p:spPr/>
        <p:txBody>
          <a:bodyPr rtlCol="0"/>
          <a:lstStyle/>
          <a:p>
            <a:pPr rtl="0"/>
            <a:r>
              <a:rPr lang="ig-ng"/>
              <a:t>Ihe ngosi a ga-eleba anya na:</a:t>
            </a:r>
          </a:p>
        </p:txBody>
      </p:sp>
      <p:pic>
        <p:nvPicPr>
          <p:cNvPr id="5" name="Picture 4" descr="Diagram&#10;&#10;Description automatically generated">
            <a:extLst>
              <a:ext uri="{FF2B5EF4-FFF2-40B4-BE49-F238E27FC236}">
                <a16:creationId xmlns:a16="http://schemas.microsoft.com/office/drawing/2014/main" id="{FACDA77B-F8D4-48A3-AD19-A21BD7C7E9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736034"/>
            <a:ext cx="9144000" cy="3660913"/>
          </a:xfrm>
          <a:prstGeom prst="rect">
            <a:avLst/>
          </a:prstGeom>
        </p:spPr>
      </p:pic>
    </p:spTree>
    <p:extLst>
      <p:ext uri="{BB962C8B-B14F-4D97-AF65-F5344CB8AC3E}">
        <p14:creationId xmlns:p14="http://schemas.microsoft.com/office/powerpoint/2010/main" val="1299616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ig-ng"/>
              <a:t>3. Gịnị bụ Ihe ndị achọrọ maka nchekwa?</a:t>
            </a:r>
          </a:p>
        </p:txBody>
      </p:sp>
      <p:sp>
        <p:nvSpPr>
          <p:cNvPr id="5" name="Text Placeholder 4"/>
          <p:cNvSpPr>
            <a:spLocks noGrp="1"/>
          </p:cNvSpPr>
          <p:nvPr>
            <p:ph idx="1"/>
          </p:nvPr>
        </p:nvSpPr>
        <p:spPr>
          <a:xfrm>
            <a:off x="611185" y="1221680"/>
            <a:ext cx="7921625" cy="503583"/>
          </a:xfrm>
        </p:spPr>
        <p:txBody>
          <a:bodyPr rtlCol="0">
            <a:normAutofit/>
          </a:bodyPr>
          <a:lstStyle/>
          <a:p>
            <a:pPr rtl="0"/>
            <a:r>
              <a:rPr lang="ig-ng">
                <a:solidFill>
                  <a:srgbClr val="283A51"/>
                </a:solidFill>
              </a:rPr>
              <a:t>Ọchịchị na  nkọwaputa zuruoke /Iza ajuju</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20</a:t>
            </a:fld>
            <a:r>
              <a:rPr lang="ig-ng" sz="900">
                <a:solidFill>
                  <a:schemeClr val="bg2"/>
                </a:solidFill>
                <a:latin typeface="Helvetica Light" panose="020B0403020202020204" pitchFamily="34" charset="0"/>
              </a:rPr>
              <a:t>|</a:t>
            </a:r>
            <a:r>
              <a:rPr lang="ig-ng" sz="900">
                <a:latin typeface="Helvetica Light" panose="020B0403020202020204" pitchFamily="34" charset="0"/>
              </a:rPr>
              <a:t>Njem nke Nchekwa</a:t>
            </a: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9200" y="6236502"/>
            <a:ext cx="2133600"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20</a:t>
            </a:fld>
            <a:r>
              <a:rPr lang="ig-ng" sz="900">
                <a:solidFill>
                  <a:srgbClr val="ECCF3E"/>
                </a:solidFill>
                <a:latin typeface="Helvetica Light" panose="020B0403020202020204" pitchFamily="34" charset="0"/>
              </a:rPr>
              <a:t>|</a:t>
            </a:r>
            <a:endParaRPr lang="en-GB" sz="900" dirty="0">
              <a:latin typeface="Helvetica Light" panose="020B0403020202020204" pitchFamily="34" charset="0"/>
            </a:endParaRPr>
          </a:p>
        </p:txBody>
      </p:sp>
      <p:sp>
        <p:nvSpPr>
          <p:cNvPr id="3" name="TextBox 2">
            <a:extLst>
              <a:ext uri="{FF2B5EF4-FFF2-40B4-BE49-F238E27FC236}">
                <a16:creationId xmlns:a16="http://schemas.microsoft.com/office/drawing/2014/main" id="{3C5E2729-B32C-4190-A702-C4FC3F6582B9}"/>
              </a:ext>
            </a:extLst>
          </p:cNvPr>
          <p:cNvSpPr txBox="1"/>
          <p:nvPr/>
        </p:nvSpPr>
        <p:spPr>
          <a:xfrm>
            <a:off x="1656522" y="1606169"/>
            <a:ext cx="6876293" cy="4524315"/>
          </a:xfrm>
          <a:prstGeom prst="rect">
            <a:avLst/>
          </a:prstGeom>
          <a:noFill/>
        </p:spPr>
        <p:txBody>
          <a:bodyPr wrap="square" rtlCol="0">
            <a:spAutoFit/>
          </a:bodyPr>
          <a:lstStyle/>
          <a:p>
            <a:pPr marL="0" lvl="2" indent="0" rtl="0">
              <a:buNone/>
            </a:pPr>
            <a:r>
              <a:rPr lang="ig-ng" sz="1800">
                <a:solidFill>
                  <a:srgbClr val="283A51"/>
                </a:solidFill>
                <a:latin typeface="Helvetica Light" panose="020B0403020202020204"/>
              </a:rPr>
              <a:t>Ndị otu gasi kwesịrị inwe ụzọ doro anya nke ịchịkwa nchekwa yana nkọwapụta zuruoke nke otu ahụ site na ịza nzukọ ajụjụ  maka nchekwa.</a:t>
            </a:r>
          </a:p>
          <a:p>
            <a:pPr marL="0" lvl="2" indent="0" rtl="0">
              <a:buNone/>
            </a:pPr>
            <a:endParaRPr lang="en-GB" sz="1800" dirty="0">
              <a:solidFill>
                <a:srgbClr val="283A51"/>
              </a:solidFill>
              <a:latin typeface="Helvetica Light" panose="020B0403020202020204"/>
            </a:endParaRPr>
          </a:p>
          <a:p>
            <a:pPr marL="0" lvl="2" indent="0" rtl="0">
              <a:buNone/>
            </a:pPr>
            <a:r>
              <a:rPr lang="ig-ng" sz="1800">
                <a:solidFill>
                  <a:srgbClr val="283A51"/>
                </a:solidFill>
                <a:latin typeface="Helvetica Light" panose="020B0403020202020204"/>
              </a:rPr>
              <a:t>Iguputa otu oru nchekwa si aga oge niile yana ndị Nlekọta inyocha arụmọrụ a, dị mkpa maka ịza ajụjụ otu ihe si aga.</a:t>
            </a:r>
          </a:p>
          <a:p>
            <a:pPr marL="0" lvl="2" indent="0" rtl="0">
              <a:buNone/>
            </a:pPr>
            <a:endParaRPr lang="en-GB" sz="1800" dirty="0">
              <a:solidFill>
                <a:srgbClr val="283A51"/>
              </a:solidFill>
              <a:latin typeface="Helvetica Light" panose="020B0403020202020204"/>
            </a:endParaRPr>
          </a:p>
          <a:p>
            <a:pPr marL="0" lvl="2" indent="0" rtl="0">
              <a:buNone/>
            </a:pPr>
            <a:r>
              <a:rPr lang="ig-ng" sz="1800">
                <a:solidFill>
                  <a:srgbClr val="283A51"/>
                </a:solidFill>
                <a:latin typeface="Helvetica Light" panose="020B0403020202020204"/>
              </a:rPr>
              <a:t>Ndị otu ndị isi na ndị nlekọta nke nwere ọchịchị kpọmkwem na ọrụ  nkọwapụta zuru oke maka nchekwa nwere ike nyere nzukọ aka iru amụma ya, leba anya n'ihe egwu dị na ya, ma mụta ihe site na ihe ịga nke ọma ma ọ bụ ichekwa okwu na uka. Inwe ebe nchekwa dị na ngalaba ma ọ bụ otu ọ bụla nwekwara ike inye aka.</a:t>
            </a:r>
          </a:p>
          <a:p>
            <a:pPr lvl="2" rtl="0"/>
            <a:endParaRPr lang="en-GB" sz="1800" dirty="0">
              <a:solidFill>
                <a:srgbClr val="283A51"/>
              </a:solidFill>
              <a:latin typeface="Helvetica Light" panose="020B0403020202020204"/>
            </a:endParaRPr>
          </a:p>
          <a:p>
            <a:pPr marL="0" lvl="2" indent="0" rtl="0">
              <a:buNone/>
            </a:pPr>
            <a:r>
              <a:rPr lang="ig-ng" sz="1800">
                <a:solidFill>
                  <a:srgbClr val="283A51"/>
                </a:solidFill>
                <a:latin typeface="Helvetica Light" panose="020B0403020202020204"/>
              </a:rPr>
              <a:t>Enwere ike iwelie ike nkọwapụta zuru oke site na ọkwa onye isi na ọkwa ọkwa sitere n'aka ọtụtụ mmadụ dị iche iche, gụnyere ndị lanarịrị nrigbu mmekọahụ, mmetọ na iyi egwu mmekọahụ (SEAH).</a:t>
            </a:r>
          </a:p>
          <a:p>
            <a:pPr rtl="0"/>
            <a:endParaRPr lang="en-GB" dirty="0"/>
          </a:p>
        </p:txBody>
      </p:sp>
      <p:pic>
        <p:nvPicPr>
          <p:cNvPr id="8" name="Graphic 7" descr="Magnifying glass">
            <a:extLst>
              <a:ext uri="{FF2B5EF4-FFF2-40B4-BE49-F238E27FC236}">
                <a16:creationId xmlns:a16="http://schemas.microsoft.com/office/drawing/2014/main" id="{5EE89009-2120-48CB-AA60-B23F7A72A1B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3602" y="1633840"/>
            <a:ext cx="581511" cy="581511"/>
          </a:xfrm>
          <a:prstGeom prst="rect">
            <a:avLst/>
          </a:prstGeom>
        </p:spPr>
      </p:pic>
      <p:pic>
        <p:nvPicPr>
          <p:cNvPr id="10" name="Graphic 9" descr="Document">
            <a:extLst>
              <a:ext uri="{FF2B5EF4-FFF2-40B4-BE49-F238E27FC236}">
                <a16:creationId xmlns:a16="http://schemas.microsoft.com/office/drawing/2014/main" id="{4B8CC374-D730-403B-AF57-01EA36B111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3602" y="2496409"/>
            <a:ext cx="629890" cy="629890"/>
          </a:xfrm>
          <a:prstGeom prst="rect">
            <a:avLst/>
          </a:prstGeom>
        </p:spPr>
      </p:pic>
      <p:pic>
        <p:nvPicPr>
          <p:cNvPr id="16" name="Graphic 15" descr="Head with gears">
            <a:extLst>
              <a:ext uri="{FF2B5EF4-FFF2-40B4-BE49-F238E27FC236}">
                <a16:creationId xmlns:a16="http://schemas.microsoft.com/office/drawing/2014/main" id="{885B40FE-5098-41C1-9706-9F0A27F141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4222" y="3657763"/>
            <a:ext cx="742765" cy="742765"/>
          </a:xfrm>
          <a:prstGeom prst="rect">
            <a:avLst/>
          </a:prstGeom>
        </p:spPr>
      </p:pic>
      <p:pic>
        <p:nvPicPr>
          <p:cNvPr id="18" name="Graphic 17" descr="Radio microphone">
            <a:extLst>
              <a:ext uri="{FF2B5EF4-FFF2-40B4-BE49-F238E27FC236}">
                <a16:creationId xmlns:a16="http://schemas.microsoft.com/office/drawing/2014/main" id="{BF1F2499-F753-415D-8D1B-1D1FE9FC8C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4221" y="4997606"/>
            <a:ext cx="742766" cy="742766"/>
          </a:xfrm>
          <a:prstGeom prst="rect">
            <a:avLst/>
          </a:prstGeom>
        </p:spPr>
      </p:pic>
    </p:spTree>
    <p:extLst>
      <p:ext uri="{BB962C8B-B14F-4D97-AF65-F5344CB8AC3E}">
        <p14:creationId xmlns:p14="http://schemas.microsoft.com/office/powerpoint/2010/main" val="2172245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ig-ng"/>
              <a:t>3. Gịnị bụ Ihe ndị achọrọ maka nchekwa?</a:t>
            </a:r>
          </a:p>
        </p:txBody>
      </p:sp>
      <p:sp>
        <p:nvSpPr>
          <p:cNvPr id="5" name="Text Placeholder 4"/>
          <p:cNvSpPr>
            <a:spLocks noGrp="1"/>
          </p:cNvSpPr>
          <p:nvPr>
            <p:ph idx="1"/>
          </p:nvPr>
        </p:nvSpPr>
        <p:spPr>
          <a:xfrm>
            <a:off x="619200" y="1193400"/>
            <a:ext cx="7921625" cy="507406"/>
          </a:xfrm>
        </p:spPr>
        <p:txBody>
          <a:bodyPr rtlCol="0"/>
          <a:lstStyle/>
          <a:p>
            <a:pPr rtl="0"/>
            <a:r>
              <a:rPr lang="ig-ng">
                <a:solidFill>
                  <a:srgbClr val="283A51"/>
                </a:solidFill>
              </a:rPr>
              <a:t> Igbasa ozi, mmụta na mmepe</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21</a:t>
            </a:fld>
            <a:r>
              <a:rPr lang="ig-ng" sz="900">
                <a:solidFill>
                  <a:schemeClr val="bg2"/>
                </a:solidFill>
                <a:latin typeface="Helvetica Light" panose="020B0403020202020204" pitchFamily="34" charset="0"/>
              </a:rPr>
              <a:t>|</a:t>
            </a:r>
            <a:r>
              <a:rPr lang="ig-ng" sz="900">
                <a:latin typeface="Helvetica Light" panose="020B0403020202020204" pitchFamily="34" charset="0"/>
              </a:rPr>
              <a:t> </a:t>
            </a: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9200" y="6236502"/>
            <a:ext cx="2133600"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21</a:t>
            </a:fld>
            <a:r>
              <a:rPr lang="ig-ng" sz="900">
                <a:solidFill>
                  <a:srgbClr val="ECCF3E"/>
                </a:solidFill>
                <a:latin typeface="Helvetica Light" panose="020B0403020202020204" pitchFamily="34" charset="0"/>
              </a:rPr>
              <a:t>|</a:t>
            </a:r>
            <a:r>
              <a:rPr lang="ig-ng" sz="900">
                <a:latin typeface="Helvetica Light" panose="020B0403020202020204" pitchFamily="34" charset="0"/>
              </a:rPr>
              <a:t>  Njem nke Nchekwa</a:t>
            </a:r>
          </a:p>
        </p:txBody>
      </p:sp>
      <p:pic>
        <p:nvPicPr>
          <p:cNvPr id="4" name="Picture 3" descr="A group of people sitting in a room&#10;&#10;Description automatically generated">
            <a:extLst>
              <a:ext uri="{FF2B5EF4-FFF2-40B4-BE49-F238E27FC236}">
                <a16:creationId xmlns:a16="http://schemas.microsoft.com/office/drawing/2014/main" id="{4CDE89D9-5A52-4844-A4F5-4ABF882C9E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9201" y="1773383"/>
            <a:ext cx="4451564" cy="2962684"/>
          </a:xfrm>
          <a:prstGeom prst="rect">
            <a:avLst/>
          </a:prstGeom>
        </p:spPr>
      </p:pic>
      <p:sp>
        <p:nvSpPr>
          <p:cNvPr id="9" name="TextBox 8">
            <a:extLst>
              <a:ext uri="{FF2B5EF4-FFF2-40B4-BE49-F238E27FC236}">
                <a16:creationId xmlns:a16="http://schemas.microsoft.com/office/drawing/2014/main" id="{0F2DFEBB-A3D9-4D3D-B2E5-F3648FF98875}"/>
              </a:ext>
            </a:extLst>
          </p:cNvPr>
          <p:cNvSpPr txBox="1"/>
          <p:nvPr/>
        </p:nvSpPr>
        <p:spPr>
          <a:xfrm>
            <a:off x="5287617" y="1693229"/>
            <a:ext cx="3237183" cy="3693319"/>
          </a:xfrm>
          <a:prstGeom prst="rect">
            <a:avLst/>
          </a:prstGeom>
          <a:noFill/>
        </p:spPr>
        <p:txBody>
          <a:bodyPr wrap="square" rtlCol="0">
            <a:spAutoFit/>
          </a:bodyPr>
          <a:lstStyle/>
          <a:p>
            <a:pPr rtl="0"/>
            <a:r>
              <a:rPr lang="ig-ng">
                <a:solidFill>
                  <a:srgbClr val="283A51"/>
                </a:solidFill>
                <a:latin typeface="Helvetica Light" panose="020B0403020202020204"/>
              </a:rPr>
              <a:t>Ndị ọrụ na ndị mmekọ niile kwesịrị ịghọta ọrụ nchekwa ha yana otu esi emezu ha</a:t>
            </a:r>
          </a:p>
          <a:p>
            <a:pPr rtl="0"/>
            <a:endParaRPr lang="en-GB" dirty="0">
              <a:solidFill>
                <a:srgbClr val="283A51"/>
              </a:solidFill>
              <a:latin typeface="Helvetica Light" panose="020B0403020202020204"/>
            </a:endParaRPr>
          </a:p>
          <a:p>
            <a:pPr rtl="0"/>
            <a:r>
              <a:rPr lang="ig-ng">
                <a:solidFill>
                  <a:srgbClr val="283A51"/>
                </a:solidFill>
                <a:latin typeface="Helvetica Light" panose="020B0403020202020204"/>
              </a:rPr>
              <a:t>Nke a chọrọ nkwukọrịta dị mma na nchekwa na ọzụzụ oge niile maka ndị ọrụ na ndị mmekọ.</a:t>
            </a:r>
          </a:p>
          <a:p>
            <a:pPr rtl="0"/>
            <a:endParaRPr lang="en-GB" dirty="0"/>
          </a:p>
          <a:p>
            <a:pPr rtl="0"/>
            <a:endParaRPr lang="en-GB" dirty="0"/>
          </a:p>
          <a:p>
            <a:pPr rtl="0"/>
            <a:endParaRPr lang="en-GB" dirty="0"/>
          </a:p>
        </p:txBody>
      </p:sp>
      <p:sp>
        <p:nvSpPr>
          <p:cNvPr id="10" name="TextBox 9">
            <a:extLst>
              <a:ext uri="{FF2B5EF4-FFF2-40B4-BE49-F238E27FC236}">
                <a16:creationId xmlns:a16="http://schemas.microsoft.com/office/drawing/2014/main" id="{D7890870-F5C2-4407-8FFC-426E7F54B78A}"/>
              </a:ext>
            </a:extLst>
          </p:cNvPr>
          <p:cNvSpPr txBox="1"/>
          <p:nvPr/>
        </p:nvSpPr>
        <p:spPr>
          <a:xfrm>
            <a:off x="568725" y="5024619"/>
            <a:ext cx="7913612" cy="923330"/>
          </a:xfrm>
          <a:prstGeom prst="rect">
            <a:avLst/>
          </a:prstGeom>
          <a:noFill/>
        </p:spPr>
        <p:txBody>
          <a:bodyPr wrap="square" rtlCol="0">
            <a:spAutoFit/>
          </a:bodyPr>
          <a:lstStyle/>
          <a:p>
            <a:pPr rtl="0"/>
            <a:r>
              <a:rPr lang="ig-ng">
                <a:solidFill>
                  <a:srgbClr val="283A51"/>
                </a:solidFill>
                <a:latin typeface="Helvetica Light" panose="020B0403020202020204"/>
              </a:rPr>
              <a:t>Ụfọdụ ndị mmadụ kwesiri ka etinyekworo ha ọzụzụ.  Dịka ọmụmaatụ nchekwa isi okwu, ndị ọrụ na -ahụ maka ọrụ mmadụ na ndị otu ndu chọrọ ihe ọmụma akọwapụtara nke ọma yana ọzụzụ ọzọ maka ọrụ nchekwa ha.</a:t>
            </a:r>
          </a:p>
        </p:txBody>
      </p:sp>
      <p:sp>
        <p:nvSpPr>
          <p:cNvPr id="3" name="TextBox 2">
            <a:extLst>
              <a:ext uri="{FF2B5EF4-FFF2-40B4-BE49-F238E27FC236}">
                <a16:creationId xmlns:a16="http://schemas.microsoft.com/office/drawing/2014/main" id="{6D1BFD13-9AD0-4BF9-BE6A-A5F07C7B8242}"/>
              </a:ext>
            </a:extLst>
          </p:cNvPr>
          <p:cNvSpPr txBox="1"/>
          <p:nvPr/>
        </p:nvSpPr>
        <p:spPr>
          <a:xfrm>
            <a:off x="611188" y="4736067"/>
            <a:ext cx="2364768" cy="276999"/>
          </a:xfrm>
          <a:prstGeom prst="rect">
            <a:avLst/>
          </a:prstGeom>
          <a:noFill/>
        </p:spPr>
        <p:txBody>
          <a:bodyPr wrap="square" rtlCol="0">
            <a:spAutoFit/>
          </a:bodyPr>
          <a:lstStyle/>
          <a:p>
            <a:pPr rtl="0"/>
            <a:r>
              <a:rPr lang="ig-ng" sz="1200"/>
              <a:t>Onye sere foto bụ Paul Robin</a:t>
            </a:r>
          </a:p>
        </p:txBody>
      </p:sp>
    </p:spTree>
    <p:extLst>
      <p:ext uri="{BB962C8B-B14F-4D97-AF65-F5344CB8AC3E}">
        <p14:creationId xmlns:p14="http://schemas.microsoft.com/office/powerpoint/2010/main" val="868941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ig-ng"/>
              <a:t>3. Gịnị bụ Ihe ndị achọrọ maka nchekwa?</a:t>
            </a:r>
          </a:p>
        </p:txBody>
      </p:sp>
      <p:sp>
        <p:nvSpPr>
          <p:cNvPr id="5" name="Text Placeholder 4"/>
          <p:cNvSpPr>
            <a:spLocks noGrp="1"/>
          </p:cNvSpPr>
          <p:nvPr>
            <p:ph idx="1"/>
          </p:nvPr>
        </p:nvSpPr>
        <p:spPr>
          <a:xfrm>
            <a:off x="611191" y="1440000"/>
            <a:ext cx="3775279" cy="4682504"/>
          </a:xfrm>
        </p:spPr>
        <p:txBody>
          <a:bodyPr rtlCol="0">
            <a:normAutofit fontScale="85000" lnSpcReduction="20000"/>
          </a:bodyPr>
          <a:lstStyle/>
          <a:p>
            <a:pPr rtl="0"/>
            <a:r>
              <a:rPr lang="ig-ng" sz="2800">
                <a:solidFill>
                  <a:srgbClr val="283A51"/>
                </a:solidFill>
              </a:rPr>
              <a:t> Igbasa ozi na obodo</a:t>
            </a:r>
          </a:p>
          <a:p>
            <a:pPr marL="0" lvl="2" indent="0" rtl="0">
              <a:buNone/>
            </a:pPr>
            <a:endParaRPr lang="en-GB" dirty="0">
              <a:solidFill>
                <a:srgbClr val="283A51"/>
              </a:solidFill>
            </a:endParaRPr>
          </a:p>
          <a:p>
            <a:pPr marL="0" lvl="2" indent="0" rtl="0">
              <a:buNone/>
            </a:pPr>
            <a:r>
              <a:rPr lang="ig-ng" sz="2100">
                <a:solidFill>
                  <a:srgbClr val="283A51"/>
                </a:solidFill>
              </a:rPr>
              <a:t>Ndị niile sonyere na mmemme, obodo ha na ọnụ ọgụgụ mmadụ niile, gụnyere ụmụaka, kwesịrị ịma gbasara nkwa nchekwa nke nzukọ a.</a:t>
            </a:r>
          </a:p>
          <a:p>
            <a:pPr marL="0" lvl="2" indent="0" rtl="0">
              <a:buNone/>
            </a:pPr>
            <a:endParaRPr lang="en-GB" sz="2100" dirty="0">
              <a:solidFill>
                <a:srgbClr val="283A51"/>
              </a:solidFill>
            </a:endParaRPr>
          </a:p>
          <a:p>
            <a:pPr marL="0" lvl="2" indent="0" rtl="0">
              <a:buNone/>
            </a:pPr>
            <a:r>
              <a:rPr lang="ig-ng" sz="2100">
                <a:solidFill>
                  <a:srgbClr val="283A51"/>
                </a:solidFill>
              </a:rPr>
              <a:t>Ndị mmadụ, gụnyere ụmụaka, nwere mkpa dị iche iche, nka na nghọta di na iche iche. Ọ na -enye aka iji ụzọ dị iche iche esi akparịta ụka ka ọtụtụ mmadụ dị iche iche wee ghọta ozi gbasara nchekwa na ikike ha maka ichebe onwe ha pụọ ​​na nrigbu, mmegbu na mmekpa ahụ nke mmekoahu (SEAH).</a:t>
            </a: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1188" y="6250579"/>
            <a:ext cx="2133600"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22</a:t>
            </a:fld>
            <a:r>
              <a:rPr lang="ig-ng" sz="900">
                <a:solidFill>
                  <a:srgbClr val="ECCF3E"/>
                </a:solidFill>
                <a:latin typeface="Helvetica Light" panose="020B0403020202020204" pitchFamily="34" charset="0"/>
              </a:rPr>
              <a:t>|</a:t>
            </a:r>
            <a:r>
              <a:rPr lang="ig-ng" sz="900">
                <a:latin typeface="Helvetica Light" panose="020B0403020202020204" pitchFamily="34" charset="0"/>
              </a:rPr>
              <a:t> Njem nke Nchekwa</a:t>
            </a:r>
          </a:p>
        </p:txBody>
      </p:sp>
      <p:pic>
        <p:nvPicPr>
          <p:cNvPr id="4" name="Picture 3" descr="A group of people in a park&#10;&#10;Description automatically generated">
            <a:extLst>
              <a:ext uri="{FF2B5EF4-FFF2-40B4-BE49-F238E27FC236}">
                <a16:creationId xmlns:a16="http://schemas.microsoft.com/office/drawing/2014/main" id="{2A271798-0216-458D-A874-E6A516B895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0" y="2306983"/>
            <a:ext cx="3934239" cy="2622826"/>
          </a:xfrm>
          <a:prstGeom prst="rect">
            <a:avLst/>
          </a:prstGeom>
        </p:spPr>
      </p:pic>
      <p:sp>
        <p:nvSpPr>
          <p:cNvPr id="3" name="TextBox 2">
            <a:extLst>
              <a:ext uri="{FF2B5EF4-FFF2-40B4-BE49-F238E27FC236}">
                <a16:creationId xmlns:a16="http://schemas.microsoft.com/office/drawing/2014/main" id="{2B1300B9-6CFB-49AA-BF4C-1CB0BA501F38}"/>
              </a:ext>
            </a:extLst>
          </p:cNvPr>
          <p:cNvSpPr txBox="1"/>
          <p:nvPr/>
        </p:nvSpPr>
        <p:spPr>
          <a:xfrm>
            <a:off x="4572000" y="4929809"/>
            <a:ext cx="2809702" cy="276999"/>
          </a:xfrm>
          <a:prstGeom prst="rect">
            <a:avLst/>
          </a:prstGeom>
          <a:noFill/>
        </p:spPr>
        <p:txBody>
          <a:bodyPr wrap="square" rtlCol="0">
            <a:spAutoFit/>
          </a:bodyPr>
          <a:lstStyle/>
          <a:p>
            <a:pPr rtl="0"/>
            <a:r>
              <a:rPr lang="ig-ng" sz="1200"/>
              <a:t>Onye sere foto bụ Will Baxter</a:t>
            </a:r>
          </a:p>
        </p:txBody>
      </p:sp>
    </p:spTree>
    <p:extLst>
      <p:ext uri="{BB962C8B-B14F-4D97-AF65-F5344CB8AC3E}">
        <p14:creationId xmlns:p14="http://schemas.microsoft.com/office/powerpoint/2010/main" val="4227392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ig-ng"/>
              <a:t>3. Gịnị bụ Ihe ndị achọrọ maka nchekwa?</a:t>
            </a:r>
          </a:p>
        </p:txBody>
      </p:sp>
      <p:sp>
        <p:nvSpPr>
          <p:cNvPr id="5" name="Text Placeholder 4"/>
          <p:cNvSpPr>
            <a:spLocks noGrp="1"/>
          </p:cNvSpPr>
          <p:nvPr>
            <p:ph idx="1"/>
          </p:nvPr>
        </p:nvSpPr>
        <p:spPr>
          <a:xfrm>
            <a:off x="1695796" y="1562825"/>
            <a:ext cx="6837019" cy="4268131"/>
          </a:xfrm>
        </p:spPr>
        <p:txBody>
          <a:bodyPr rtlCol="0">
            <a:noAutofit/>
          </a:bodyPr>
          <a:lstStyle/>
          <a:p>
            <a:pPr marL="0" lvl="2" indent="0" rtl="0">
              <a:buNone/>
            </a:pPr>
            <a:br>
              <a:rPr lang="en-GB" sz="1500" dirty="0"/>
            </a:br>
            <a:r>
              <a:rPr lang="ig-ng" sz="1500"/>
              <a:t>Ndị otu kwesịrị ịdị na -eme nchedo tupu, n'oge, na mgbe onye ọrụ ma ọ bụ onye mmekọ a rụọ ọrụ na otu ahụ. </a:t>
            </a:r>
          </a:p>
          <a:p>
            <a:pPr marL="0" lvl="2" indent="0" rtl="0">
              <a:buNone/>
            </a:pPr>
            <a:r>
              <a:rPr lang="ig-ng" sz="1500"/>
              <a:t>Mgbe a na -ewe ndị ọrụ, otu a a kwesịrị inyocha ihe egwu ọ bụla nke onye ọrụ ma ọ bụ onye mmekọ nwere ike ibute, dịka ọmụmaatụ site na ịme nyocha </a:t>
            </a:r>
            <a:r>
              <a:rPr lang="ig-ng" sz="1500" b="0" i="0" u="none" strike="noStrike" kern="1200" cap="none" spc="0" normalizeH="0" noProof="0">
                <a:ln>
                  <a:noFill/>
                </a:ln>
                <a:solidFill>
                  <a:srgbClr val="283A51"/>
                </a:solidFill>
                <a:effectLst/>
                <a:uLnTx/>
                <a:uFillTx/>
                <a:latin typeface="Helvetica Light" panose="020B0403020202020204" pitchFamily="34" charset="0"/>
                <a:ea typeface="+mn-ea"/>
                <a:cs typeface="+mn-cs"/>
              </a:rPr>
              <a:t>ndị ọka iwu iji mata ma ọ bụrụ na onye anamachọ ọrụ emebila iwu ma ọ bụ ụkpụrụ omume n'oge gara aga, yana site </a:t>
            </a:r>
            <a:r>
              <a:rPr lang="ig-ng" sz="1500">
                <a:solidFill>
                  <a:srgbClr val="283A51"/>
                </a:solidFill>
              </a:rPr>
              <a:t>n'ịjụ ajụjụ ajụjụ ọnụ gbasara omume onye anamachọ ọrụ na nghọta ha maka nchekwa. </a:t>
            </a:r>
          </a:p>
          <a:p>
            <a:pPr marL="0" lvl="2" indent="0" rtl="0">
              <a:buNone/>
            </a:pPr>
            <a:r>
              <a:rPr lang="ig-ng" sz="1500"/>
              <a:t>N'oge ọrụ onye ọrụ ma ọ bụ ọrụ onye mmekọ,otu a kwesịrị ijide n'aka na ha maara, ghọta ma rube isi na ichebe iwu na ụkpụrụ omume.</a:t>
            </a:r>
          </a:p>
          <a:p>
            <a:pPr marL="0" lvl="2" indent="0" rtl="0">
              <a:buNone/>
            </a:pPr>
            <a:r>
              <a:rPr lang="ig-ng" sz="1500"/>
              <a:t>Otu a a kwesịrị ịnwe usoro iji zaghachi ihe mere ma ọ bụrụ na onye ọrụ ma ọ bụ onye mmekọ mebie Iwu Nchekwa na Usoro Omume, gụnyere usoro nyocha na usoro ịdọ aka ná ntị.</a:t>
            </a:r>
          </a:p>
          <a:p>
            <a:pPr marL="0" lvl="2" indent="0" rtl="0">
              <a:buNone/>
            </a:pPr>
            <a:r>
              <a:rPr lang="ig-ng" sz="1500"/>
              <a:t>Ọ bụrụ na onye ọrụ ma ọ bụ onye mmekọ pụọ ma ọ bụ a chụọ ya n'ọrụ, otu a nwere ike iji </a:t>
            </a:r>
            <a:r>
              <a:rPr lang="ig-ng" sz="1500">
                <a:hlinkClick r:id="rId2"/>
              </a:rPr>
              <a:t>Usoro Ngosipụta Mmejọ nke Inter-Agency</a:t>
            </a:r>
            <a:r>
              <a:rPr lang="ig-ng" sz="1500"/>
              <a:t> ịkekọrịta ozi gbasara omume ọjọọ, wee debe ndekọ nke usoro ịdọ aka ná ntị na ndị ọrụ, gụnyere nchụpụ, iji gbochie iwere ha ọzọ n'ọdịnihu.</a:t>
            </a: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49769" y="6237275"/>
            <a:ext cx="2133600"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23</a:t>
            </a:fld>
            <a:r>
              <a:rPr lang="ig-ng" sz="900">
                <a:solidFill>
                  <a:srgbClr val="ECCF3E"/>
                </a:solidFill>
                <a:latin typeface="Helvetica Light" panose="020B0403020202020204" pitchFamily="34" charset="0"/>
              </a:rPr>
              <a:t>|</a:t>
            </a:r>
            <a:r>
              <a:rPr lang="ig-ng" sz="900">
                <a:latin typeface="Helvetica Light" panose="020B0403020202020204" pitchFamily="34" charset="0"/>
              </a:rPr>
              <a:t>  Njem nke Nchekwa</a:t>
            </a:r>
          </a:p>
        </p:txBody>
      </p:sp>
      <p:sp>
        <p:nvSpPr>
          <p:cNvPr id="8" name="TextBox 7">
            <a:extLst>
              <a:ext uri="{FF2B5EF4-FFF2-40B4-BE49-F238E27FC236}">
                <a16:creationId xmlns:a16="http://schemas.microsoft.com/office/drawing/2014/main" id="{61352340-A4E9-4143-9AF1-F6081372BE9D}"/>
              </a:ext>
            </a:extLst>
          </p:cNvPr>
          <p:cNvSpPr txBox="1"/>
          <p:nvPr/>
        </p:nvSpPr>
        <p:spPr>
          <a:xfrm>
            <a:off x="611185" y="1244050"/>
            <a:ext cx="4572000" cy="400110"/>
          </a:xfrm>
          <a:prstGeom prst="rect">
            <a:avLst/>
          </a:prstGeom>
          <a:noFill/>
        </p:spPr>
        <p:txBody>
          <a:bodyPr wrap="square" rtlCol="0">
            <a:spAutoFit/>
          </a:bodyPr>
          <a:lstStyle/>
          <a:p>
            <a:pPr rtl="0"/>
            <a:r>
              <a:rPr lang="ig-ng" sz="2000">
                <a:solidFill>
                  <a:srgbClr val="283A51"/>
                </a:solidFill>
                <a:latin typeface="Helvetica Light" panose="020B0403020202020204"/>
              </a:rPr>
              <a:t>Ndị ọrụ nchịkwa mmadụ</a:t>
            </a:r>
          </a:p>
        </p:txBody>
      </p:sp>
      <p:pic>
        <p:nvPicPr>
          <p:cNvPr id="4" name="Graphic 3" descr="Arrow circle">
            <a:extLst>
              <a:ext uri="{FF2B5EF4-FFF2-40B4-BE49-F238E27FC236}">
                <a16:creationId xmlns:a16="http://schemas.microsoft.com/office/drawing/2014/main" id="{2CE4B1D6-0A1F-43D6-B750-ECD53FCF46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3457" y="1685058"/>
            <a:ext cx="861671" cy="861671"/>
          </a:xfrm>
          <a:prstGeom prst="rect">
            <a:avLst/>
          </a:prstGeom>
        </p:spPr>
      </p:pic>
      <p:pic>
        <p:nvPicPr>
          <p:cNvPr id="11" name="Graphic 10" descr="Warning">
            <a:extLst>
              <a:ext uri="{FF2B5EF4-FFF2-40B4-BE49-F238E27FC236}">
                <a16:creationId xmlns:a16="http://schemas.microsoft.com/office/drawing/2014/main" id="{B5CBD0C8-0C8F-4D48-978A-26FEB1CAE0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9769" y="3909033"/>
            <a:ext cx="728313" cy="728313"/>
          </a:xfrm>
          <a:prstGeom prst="rect">
            <a:avLst/>
          </a:prstGeom>
        </p:spPr>
      </p:pic>
      <p:pic>
        <p:nvPicPr>
          <p:cNvPr id="13" name="Graphic 12" descr="Binoculars">
            <a:extLst>
              <a:ext uri="{FF2B5EF4-FFF2-40B4-BE49-F238E27FC236}">
                <a16:creationId xmlns:a16="http://schemas.microsoft.com/office/drawing/2014/main" id="{77AC07BF-BF23-4B56-88C7-B65B160977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9769" y="2722850"/>
            <a:ext cx="728313" cy="728313"/>
          </a:xfrm>
          <a:prstGeom prst="rect">
            <a:avLst/>
          </a:prstGeom>
        </p:spPr>
      </p:pic>
      <p:pic>
        <p:nvPicPr>
          <p:cNvPr id="9" name="Graphic 8" descr="Future">
            <a:extLst>
              <a:ext uri="{FF2B5EF4-FFF2-40B4-BE49-F238E27FC236}">
                <a16:creationId xmlns:a16="http://schemas.microsoft.com/office/drawing/2014/main" id="{AFEE284C-4C4B-42C3-8D3E-D31902E4FE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9769" y="5175758"/>
            <a:ext cx="728313" cy="728313"/>
          </a:xfrm>
          <a:prstGeom prst="rect">
            <a:avLst/>
          </a:prstGeom>
        </p:spPr>
      </p:pic>
    </p:spTree>
    <p:extLst>
      <p:ext uri="{BB962C8B-B14F-4D97-AF65-F5344CB8AC3E}">
        <p14:creationId xmlns:p14="http://schemas.microsoft.com/office/powerpoint/2010/main" val="2342675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ig-ng"/>
              <a:t>3. Gịnị bụ Ihe ndị achọrọ maka nchekwa?</a:t>
            </a:r>
          </a:p>
        </p:txBody>
      </p:sp>
      <p:sp>
        <p:nvSpPr>
          <p:cNvPr id="5" name="Text Placeholder 4"/>
          <p:cNvSpPr>
            <a:spLocks noGrp="1"/>
          </p:cNvSpPr>
          <p:nvPr>
            <p:ph idx="1"/>
          </p:nvPr>
        </p:nvSpPr>
        <p:spPr>
          <a:xfrm>
            <a:off x="611191" y="1440000"/>
            <a:ext cx="3893291" cy="521322"/>
          </a:xfrm>
        </p:spPr>
        <p:txBody>
          <a:bodyPr rtlCol="0">
            <a:normAutofit/>
          </a:bodyPr>
          <a:lstStyle/>
          <a:p>
            <a:pPr rtl="0"/>
            <a:r>
              <a:rPr lang="ig-ng">
                <a:solidFill>
                  <a:srgbClr val="283A51"/>
                </a:solidFill>
              </a:rPr>
              <a:t>Mmemme nke nchekwa</a:t>
            </a:r>
          </a:p>
          <a:p>
            <a:pPr marL="0" lvl="2" indent="0" rtl="0">
              <a:buNone/>
            </a:pPr>
            <a:endParaRPr lang="en-GB" sz="1900" dirty="0">
              <a:solidFill>
                <a:srgbClr val="283A51"/>
              </a:solidFill>
            </a:endParaRPr>
          </a:p>
          <a:p>
            <a:pPr lvl="2" rtl="0"/>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24</a:t>
            </a:fld>
            <a:r>
              <a:rPr lang="ig-ng" sz="900">
                <a:solidFill>
                  <a:schemeClr val="bg2"/>
                </a:solidFill>
                <a:latin typeface="Helvetica Light" panose="020B0403020202020204" pitchFamily="34" charset="0"/>
              </a:rPr>
              <a:t>|</a:t>
            </a:r>
            <a:r>
              <a:rPr lang="ig-ng" sz="900">
                <a:latin typeface="Helvetica Light" panose="020B0403020202020204" pitchFamily="34" charset="0"/>
              </a:rPr>
              <a:t>  Njem nke Nchekwa</a:t>
            </a:r>
          </a:p>
        </p:txBody>
      </p:sp>
      <p:pic>
        <p:nvPicPr>
          <p:cNvPr id="4" name="Picture 3" descr="Diagram&#10;&#10;Description automatically generated">
            <a:extLst>
              <a:ext uri="{FF2B5EF4-FFF2-40B4-BE49-F238E27FC236}">
                <a16:creationId xmlns:a16="http://schemas.microsoft.com/office/drawing/2014/main" id="{48E90DE0-DF06-408B-A0A8-0F6C481F3B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188" y="2975844"/>
            <a:ext cx="3893291" cy="2595527"/>
          </a:xfrm>
          <a:prstGeom prst="rect">
            <a:avLst/>
          </a:prstGeom>
        </p:spPr>
      </p:pic>
      <p:sp>
        <p:nvSpPr>
          <p:cNvPr id="8" name="TextBox 7">
            <a:extLst>
              <a:ext uri="{FF2B5EF4-FFF2-40B4-BE49-F238E27FC236}">
                <a16:creationId xmlns:a16="http://schemas.microsoft.com/office/drawing/2014/main" id="{1A845E6B-1F98-4A01-8B3C-791DEED6254F}"/>
              </a:ext>
            </a:extLst>
          </p:cNvPr>
          <p:cNvSpPr txBox="1"/>
          <p:nvPr/>
        </p:nvSpPr>
        <p:spPr>
          <a:xfrm>
            <a:off x="498339" y="1961322"/>
            <a:ext cx="8034470" cy="1477328"/>
          </a:xfrm>
          <a:prstGeom prst="rect">
            <a:avLst/>
          </a:prstGeom>
          <a:noFill/>
        </p:spPr>
        <p:txBody>
          <a:bodyPr wrap="square" rtlCol="0">
            <a:spAutoFit/>
          </a:bodyPr>
          <a:lstStyle/>
          <a:p>
            <a:pPr marL="0" lvl="2" indent="0" rtl="0">
              <a:buNone/>
            </a:pPr>
            <a:r>
              <a:rPr lang="ig-ng" sz="1800">
                <a:solidFill>
                  <a:srgbClr val="283A51"/>
                </a:solidFill>
                <a:latin typeface="Helvetica Light" panose="020B0403020202020204"/>
              </a:rPr>
              <a:t>Ihe nchegb gbasara Nchekwa na -adịkarị na mmemme emezighị emezi, ma ọ bụ mgbe ndị ọrụ mmemme ejighi nlezianya tụlee nchekwa ihe egwu na mmemme.</a:t>
            </a:r>
          </a:p>
          <a:p>
            <a:pPr lvl="2" rtl="0"/>
            <a:endParaRPr lang="en-GB" sz="1800" dirty="0">
              <a:solidFill>
                <a:srgbClr val="283A51"/>
              </a:solidFill>
            </a:endParaRPr>
          </a:p>
          <a:p>
            <a:pPr rtl="0"/>
            <a:endParaRPr lang="en-GB" dirty="0"/>
          </a:p>
        </p:txBody>
      </p:sp>
      <p:sp>
        <p:nvSpPr>
          <p:cNvPr id="9" name="TextBox 8">
            <a:extLst>
              <a:ext uri="{FF2B5EF4-FFF2-40B4-BE49-F238E27FC236}">
                <a16:creationId xmlns:a16="http://schemas.microsoft.com/office/drawing/2014/main" id="{7A0C4DFB-A2E6-4313-A035-4C6C6E8C2375}"/>
              </a:ext>
            </a:extLst>
          </p:cNvPr>
          <p:cNvSpPr txBox="1"/>
          <p:nvPr/>
        </p:nvSpPr>
        <p:spPr>
          <a:xfrm>
            <a:off x="4720432" y="2883511"/>
            <a:ext cx="4109244" cy="3139321"/>
          </a:xfrm>
          <a:prstGeom prst="rect">
            <a:avLst/>
          </a:prstGeom>
          <a:noFill/>
        </p:spPr>
        <p:txBody>
          <a:bodyPr wrap="square" rtlCol="0">
            <a:spAutoFit/>
          </a:bodyPr>
          <a:lstStyle/>
          <a:p>
            <a:pPr rtl="0"/>
            <a:r>
              <a:rPr lang="ig-ng" sz="1800">
                <a:solidFill>
                  <a:srgbClr val="283A51"/>
                </a:solidFill>
                <a:latin typeface="Helvetica Light" panose="020B0403020202020204"/>
              </a:rPr>
              <a:t>Ndị otua kwesịrị iche maka nchekwa n'oge nke imewe, nnyefe na nyocha mmemme, ihe omume na mmemme. Dịka Akwụkwọ ntuziaka Sphere, opekata mpe ụkpụrụ enwere maka nchekwa ụmụaka na ọrụ mmadụ, yana ngwa ọrụ ntuziaka nke otu na -enyere aka ịkọwa ihe dị mkpa iji chepụta ma nyefee mmemme nchekwa na ngalaba dị iche iche.</a:t>
            </a:r>
          </a:p>
          <a:p>
            <a:pPr rtl="0"/>
            <a:endParaRPr lang="en-GB" dirty="0"/>
          </a:p>
        </p:txBody>
      </p:sp>
      <p:sp>
        <p:nvSpPr>
          <p:cNvPr id="3" name="TextBox 2">
            <a:extLst>
              <a:ext uri="{FF2B5EF4-FFF2-40B4-BE49-F238E27FC236}">
                <a16:creationId xmlns:a16="http://schemas.microsoft.com/office/drawing/2014/main" id="{7D0411BF-0A22-4FD5-837F-B34D561557C2}"/>
              </a:ext>
            </a:extLst>
          </p:cNvPr>
          <p:cNvSpPr txBox="1"/>
          <p:nvPr/>
        </p:nvSpPr>
        <p:spPr>
          <a:xfrm>
            <a:off x="611187" y="5571371"/>
            <a:ext cx="3245917" cy="276999"/>
          </a:xfrm>
          <a:prstGeom prst="rect">
            <a:avLst/>
          </a:prstGeom>
          <a:noFill/>
        </p:spPr>
        <p:txBody>
          <a:bodyPr wrap="square" rtlCol="0">
            <a:spAutoFit/>
          </a:bodyPr>
          <a:lstStyle/>
          <a:p>
            <a:pPr rtl="0"/>
            <a:r>
              <a:rPr lang="ig-ng" sz="1200"/>
              <a:t>Onye sere foto bụ Odile Meylan</a:t>
            </a:r>
            <a:endParaRPr lang="en-GB" sz="1200" dirty="0"/>
          </a:p>
        </p:txBody>
      </p:sp>
    </p:spTree>
    <p:extLst>
      <p:ext uri="{BB962C8B-B14F-4D97-AF65-F5344CB8AC3E}">
        <p14:creationId xmlns:p14="http://schemas.microsoft.com/office/powerpoint/2010/main" val="507161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ig-ng"/>
              <a:t>3. Gịnị bụ Ihe ndị achọrọ maka nchekwa?</a:t>
            </a:r>
          </a:p>
        </p:txBody>
      </p:sp>
      <p:sp>
        <p:nvSpPr>
          <p:cNvPr id="5" name="Text Placeholder 4"/>
          <p:cNvSpPr>
            <a:spLocks noGrp="1"/>
          </p:cNvSpPr>
          <p:nvPr>
            <p:ph idx="1"/>
          </p:nvPr>
        </p:nvSpPr>
        <p:spPr>
          <a:xfrm>
            <a:off x="611190" y="1440000"/>
            <a:ext cx="7921625" cy="547826"/>
          </a:xfrm>
        </p:spPr>
        <p:txBody>
          <a:bodyPr rtlCol="0">
            <a:normAutofit/>
          </a:bodyPr>
          <a:lstStyle/>
          <a:p>
            <a:pPr rtl="0"/>
            <a:r>
              <a:rPr lang="ig-ng">
                <a:solidFill>
                  <a:srgbClr val="283A51"/>
                </a:solidFill>
              </a:rPr>
              <a:t>Ntaakuko na ịgbasa ozi</a:t>
            </a:r>
          </a:p>
          <a:p>
            <a:pPr marL="0" lvl="2" indent="0" rtl="0">
              <a:buNone/>
            </a:pPr>
            <a:endParaRPr lang="en-GB" dirty="0">
              <a:solidFill>
                <a:srgbClr val="283A51"/>
              </a:solidFill>
            </a:endParaRP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31230"/>
            <a:ext cx="2133600" cy="365125"/>
          </a:xfrm>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25</a:t>
            </a:fld>
            <a:r>
              <a:rPr lang="ig-ng" sz="900">
                <a:solidFill>
                  <a:schemeClr val="bg2"/>
                </a:solidFill>
                <a:latin typeface="Helvetica Light" panose="020B0403020202020204" pitchFamily="34" charset="0"/>
              </a:rPr>
              <a:t>|</a:t>
            </a:r>
            <a:r>
              <a:rPr lang="ig-ng" sz="900">
                <a:latin typeface="Helvetica Light" panose="020B0403020202020204" pitchFamily="34" charset="0"/>
              </a:rPr>
              <a:t>   Njem nke Nchekwa</a:t>
            </a:r>
          </a:p>
        </p:txBody>
      </p:sp>
      <p:pic>
        <p:nvPicPr>
          <p:cNvPr id="4" name="Graphic 3" descr="Video camera">
            <a:extLst>
              <a:ext uri="{FF2B5EF4-FFF2-40B4-BE49-F238E27FC236}">
                <a16:creationId xmlns:a16="http://schemas.microsoft.com/office/drawing/2014/main" id="{B583C939-8845-4699-A5E2-57773B16AA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1188" y="2023826"/>
            <a:ext cx="914400" cy="914400"/>
          </a:xfrm>
          <a:prstGeom prst="rect">
            <a:avLst/>
          </a:prstGeom>
        </p:spPr>
      </p:pic>
      <p:sp>
        <p:nvSpPr>
          <p:cNvPr id="8" name="TextBox 7">
            <a:extLst>
              <a:ext uri="{FF2B5EF4-FFF2-40B4-BE49-F238E27FC236}">
                <a16:creationId xmlns:a16="http://schemas.microsoft.com/office/drawing/2014/main" id="{0AA584D3-B8A2-477A-99B0-7F97925931B9}"/>
              </a:ext>
            </a:extLst>
          </p:cNvPr>
          <p:cNvSpPr txBox="1"/>
          <p:nvPr/>
        </p:nvSpPr>
        <p:spPr>
          <a:xfrm>
            <a:off x="1781625" y="2077280"/>
            <a:ext cx="6584745" cy="3416320"/>
          </a:xfrm>
          <a:prstGeom prst="rect">
            <a:avLst/>
          </a:prstGeom>
          <a:noFill/>
        </p:spPr>
        <p:txBody>
          <a:bodyPr wrap="square" rtlCol="0">
            <a:spAutoFit/>
          </a:bodyPr>
          <a:lstStyle/>
          <a:p>
            <a:pPr marL="0" lvl="2" indent="0" rtl="0">
              <a:buNone/>
            </a:pPr>
            <a:r>
              <a:rPr lang="ig-ng">
                <a:solidFill>
                  <a:srgbClr val="283A51"/>
                </a:solidFill>
                <a:latin typeface="Helvetica Light" panose="020B0403020202020204"/>
              </a:rPr>
              <a:t>Mbipụta onyonyo na akụkọ nke ndị sonyere na mmemme bụ akụkụ dị mkpa nke ọrụ otu ọ bụla, mana nkwukọrịta ndị a agaghị emepụta ihe egwu ma ọ bụ ihe egwu dịịrị ndị mmadụ ha nwere, ịgbasa ozi ga -asọpụrụ nzuzo na ugwu ha.</a:t>
            </a:r>
          </a:p>
          <a:p>
            <a:pPr marL="0" lvl="2" indent="0" rtl="0">
              <a:buNone/>
            </a:pPr>
            <a:endParaRPr lang="en-GB" dirty="0">
              <a:solidFill>
                <a:srgbClr val="283A51"/>
              </a:solidFill>
              <a:latin typeface="Helvetica Light" panose="020B0403020202020204"/>
            </a:endParaRPr>
          </a:p>
          <a:p>
            <a:pPr marL="0" lvl="2" indent="0" rtl="0">
              <a:buNone/>
            </a:pPr>
            <a:r>
              <a:rPr lang="ig-ng">
                <a:solidFill>
                  <a:srgbClr val="283A51"/>
                </a:solidFill>
                <a:latin typeface="Helvetica Light" panose="020B0403020202020204"/>
              </a:rPr>
              <a:t>Ekwesịrị ịnakọta, zụlite, chekwaa, kesaa ma bipụta ihe nkwukọrịta niile n'ụzọ dị nchebe yana nkwenye site n'aka ndị ha gosipụtara.</a:t>
            </a:r>
          </a:p>
          <a:p>
            <a:pPr marL="0" lvl="2" indent="0" rtl="0">
              <a:buNone/>
            </a:pPr>
            <a:endParaRPr lang="en-GB" dirty="0">
              <a:solidFill>
                <a:srgbClr val="283A51"/>
              </a:solidFill>
              <a:latin typeface="Helvetica Light" panose="020B0403020202020204"/>
            </a:endParaRPr>
          </a:p>
          <a:p>
            <a:pPr marL="0" lvl="2" indent="0" rtl="0">
              <a:buNone/>
            </a:pPr>
            <a:r>
              <a:rPr lang="ig-ng">
                <a:solidFill>
                  <a:srgbClr val="283A51"/>
                </a:solidFill>
                <a:latin typeface="Helvetica Light" panose="020B0403020202020204"/>
              </a:rPr>
              <a:t>Otu a kwesiri inwe ntuziaka doro anya gbasara ka esi eji mgbasa ozi mmekọrịta na ịntanetị iji nyere aka lebara ihe egwu di na nchekwa.</a:t>
            </a:r>
          </a:p>
        </p:txBody>
      </p:sp>
      <p:pic>
        <p:nvPicPr>
          <p:cNvPr id="10" name="Graphic 9" descr="Comment Like">
            <a:extLst>
              <a:ext uri="{FF2B5EF4-FFF2-40B4-BE49-F238E27FC236}">
                <a16:creationId xmlns:a16="http://schemas.microsoft.com/office/drawing/2014/main" id="{5AFA9186-4A33-4A9F-B917-03DCB636E0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1188" y="3590732"/>
            <a:ext cx="914400" cy="914400"/>
          </a:xfrm>
          <a:prstGeom prst="rect">
            <a:avLst/>
          </a:prstGeom>
        </p:spPr>
      </p:pic>
      <p:pic>
        <p:nvPicPr>
          <p:cNvPr id="12" name="Graphic 11" descr="Online meeting">
            <a:extLst>
              <a:ext uri="{FF2B5EF4-FFF2-40B4-BE49-F238E27FC236}">
                <a16:creationId xmlns:a16="http://schemas.microsoft.com/office/drawing/2014/main" id="{C105FFE2-0DD3-48CA-9C19-6FB5AB83635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1188" y="4738276"/>
            <a:ext cx="914400" cy="914400"/>
          </a:xfrm>
          <a:prstGeom prst="rect">
            <a:avLst/>
          </a:prstGeom>
        </p:spPr>
      </p:pic>
    </p:spTree>
    <p:extLst>
      <p:ext uri="{BB962C8B-B14F-4D97-AF65-F5344CB8AC3E}">
        <p14:creationId xmlns:p14="http://schemas.microsoft.com/office/powerpoint/2010/main" val="2720159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ig-ng"/>
              <a:t>3. Gịnị bụ Ihe ndị achọrọ maka nchekwa?</a:t>
            </a:r>
          </a:p>
        </p:txBody>
      </p:sp>
      <p:sp>
        <p:nvSpPr>
          <p:cNvPr id="5" name="Text Placeholder 4"/>
          <p:cNvSpPr>
            <a:spLocks noGrp="1"/>
          </p:cNvSpPr>
          <p:nvPr>
            <p:ph idx="1"/>
          </p:nvPr>
        </p:nvSpPr>
        <p:spPr>
          <a:xfrm>
            <a:off x="611191" y="1440000"/>
            <a:ext cx="3960810" cy="555055"/>
          </a:xfrm>
        </p:spPr>
        <p:txBody>
          <a:bodyPr rtlCol="0"/>
          <a:lstStyle/>
          <a:p>
            <a:pPr rtl="0"/>
            <a:r>
              <a:rPr lang="ig-ng">
                <a:solidFill>
                  <a:srgbClr val="283A51"/>
                </a:solidFill>
              </a:rPr>
              <a:t>Ịchụnta ego</a:t>
            </a:r>
          </a:p>
          <a:p>
            <a:pPr marL="0" lvl="2" indent="0" rtl="0">
              <a:buNone/>
            </a:pPr>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60442"/>
            <a:ext cx="2133600" cy="365125"/>
          </a:xfrm>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26</a:t>
            </a:fld>
            <a:r>
              <a:rPr lang="ig-ng" sz="900">
                <a:solidFill>
                  <a:schemeClr val="bg2"/>
                </a:solidFill>
                <a:latin typeface="Helvetica Light" panose="020B0403020202020204" pitchFamily="34" charset="0"/>
              </a:rPr>
              <a:t>|</a:t>
            </a:r>
            <a:r>
              <a:rPr lang="ig-ng" sz="900">
                <a:latin typeface="Helvetica Light" panose="020B0403020202020204" pitchFamily="34" charset="0"/>
              </a:rPr>
              <a:t> Njem nke Nchekwa</a:t>
            </a:r>
          </a:p>
        </p:txBody>
      </p:sp>
      <p:sp>
        <p:nvSpPr>
          <p:cNvPr id="3" name="TextBox 2">
            <a:extLst>
              <a:ext uri="{FF2B5EF4-FFF2-40B4-BE49-F238E27FC236}">
                <a16:creationId xmlns:a16="http://schemas.microsoft.com/office/drawing/2014/main" id="{ABFADB04-B574-4741-BD4A-7EA8CFA8180E}"/>
              </a:ext>
            </a:extLst>
          </p:cNvPr>
          <p:cNvSpPr txBox="1"/>
          <p:nvPr/>
        </p:nvSpPr>
        <p:spPr>
          <a:xfrm>
            <a:off x="1695796" y="2244437"/>
            <a:ext cx="6567055" cy="2831544"/>
          </a:xfrm>
          <a:prstGeom prst="rect">
            <a:avLst/>
          </a:prstGeom>
          <a:noFill/>
        </p:spPr>
        <p:txBody>
          <a:bodyPr wrap="square" rtlCol="0">
            <a:spAutoFit/>
          </a:bodyPr>
          <a:lstStyle/>
          <a:p>
            <a:pPr marL="0" lvl="2" indent="0" rtl="0">
              <a:buNone/>
            </a:pPr>
            <a:r>
              <a:rPr lang="ig-ng" sz="2000">
                <a:latin typeface="Helvetica Light" panose="020B0403020202020204"/>
              </a:rPr>
              <a:t>A na -achọkarị otu dị iche iche ka ha gosi na ha ruru ụkpụrụ nchekwa ndị nyere onyinye.</a:t>
            </a:r>
          </a:p>
          <a:p>
            <a:pPr lvl="2" rtl="0"/>
            <a:endParaRPr lang="en-GB" sz="2000" dirty="0">
              <a:latin typeface="Helvetica Light" panose="020B0403020202020204"/>
            </a:endParaRPr>
          </a:p>
          <a:p>
            <a:pPr lvl="2" rtl="0"/>
            <a:endParaRPr lang="en-GB" sz="2000" dirty="0">
              <a:latin typeface="Helvetica Light" panose="020B0403020202020204"/>
            </a:endParaRPr>
          </a:p>
          <a:p>
            <a:pPr marL="0" lvl="2" indent="0" rtl="0">
              <a:buNone/>
            </a:pPr>
            <a:r>
              <a:rPr lang="ig-ng" sz="2000">
                <a:latin typeface="Helvetica Light" panose="020B0403020202020204"/>
              </a:rPr>
              <a:t>Ndị otu nwere ike inyere onwe ha aka iru ụkpụrụ nchekwa nke ndị na -enye onyinye site na ịhazi ego maka ichebe ọrụ dị ka isi ma ọ bụ mmefu mmemme na ntinye ego.</a:t>
            </a:r>
          </a:p>
          <a:p>
            <a:pPr rtl="0"/>
            <a:endParaRPr lang="en-GB" dirty="0"/>
          </a:p>
        </p:txBody>
      </p:sp>
      <p:pic>
        <p:nvPicPr>
          <p:cNvPr id="4" name="Graphic 3" descr="Rating 3 Star">
            <a:extLst>
              <a:ext uri="{FF2B5EF4-FFF2-40B4-BE49-F238E27FC236}">
                <a16:creationId xmlns:a16="http://schemas.microsoft.com/office/drawing/2014/main" id="{BDBA71F0-E58A-46A8-978C-6AD9C5ECED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1188" y="2107321"/>
            <a:ext cx="914400" cy="914400"/>
          </a:xfrm>
          <a:prstGeom prst="rect">
            <a:avLst/>
          </a:prstGeom>
        </p:spPr>
      </p:pic>
      <p:pic>
        <p:nvPicPr>
          <p:cNvPr id="10" name="Graphic 9" descr="Coins">
            <a:extLst>
              <a:ext uri="{FF2B5EF4-FFF2-40B4-BE49-F238E27FC236}">
                <a16:creationId xmlns:a16="http://schemas.microsoft.com/office/drawing/2014/main" id="{8748A00C-2B1A-4245-B7DA-15B7E21667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200" y="3640726"/>
            <a:ext cx="914400" cy="914400"/>
          </a:xfrm>
          <a:prstGeom prst="rect">
            <a:avLst/>
          </a:prstGeom>
        </p:spPr>
      </p:pic>
    </p:spTree>
    <p:extLst>
      <p:ext uri="{BB962C8B-B14F-4D97-AF65-F5344CB8AC3E}">
        <p14:creationId xmlns:p14="http://schemas.microsoft.com/office/powerpoint/2010/main" val="245760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ig-ng"/>
              <a:t>3. Gịnị bụ Ihe ndị achọrọ maka nchekwa?</a:t>
            </a:r>
          </a:p>
        </p:txBody>
      </p:sp>
      <p:sp>
        <p:nvSpPr>
          <p:cNvPr id="5" name="Text Placeholder 4"/>
          <p:cNvSpPr>
            <a:spLocks noGrp="1"/>
          </p:cNvSpPr>
          <p:nvPr>
            <p:ph idx="1"/>
          </p:nvPr>
        </p:nvSpPr>
        <p:spPr>
          <a:xfrm>
            <a:off x="611191" y="1313411"/>
            <a:ext cx="5630584" cy="4923091"/>
          </a:xfrm>
        </p:spPr>
        <p:txBody>
          <a:bodyPr rtlCol="0">
            <a:normAutofit fontScale="85000" lnSpcReduction="20000"/>
          </a:bodyPr>
          <a:lstStyle/>
          <a:p>
            <a:pPr rtl="0"/>
            <a:r>
              <a:rPr lang="ig-ng">
                <a:solidFill>
                  <a:srgbClr val="283A51"/>
                </a:solidFill>
              </a:rPr>
              <a:t>Mmekọrịta</a:t>
            </a:r>
          </a:p>
          <a:p>
            <a:pPr marL="0" lvl="2" indent="0" rtl="0">
              <a:buNone/>
            </a:pPr>
            <a:br>
              <a:rPr lang="en-GB" dirty="0"/>
            </a:br>
            <a:r>
              <a:rPr lang="ig-ng"/>
              <a:t>Ịrụ ọrụ na mmekọ nwere ọtụtụ uru, mana ọ gụnyere  ihe ize ndu na nchekwa. </a:t>
            </a:r>
            <a:r>
              <a:rPr lang="ig-ng" b="1"/>
              <a:t>Ndị na -enye onyinye na -atụ anya ka otu a na ndị mmekọ ya mezuo ụkpụrụ ha.</a:t>
            </a:r>
          </a:p>
          <a:p>
            <a:pPr lvl="2" rtl="0"/>
            <a:endParaRPr lang="en-GB" dirty="0"/>
          </a:p>
          <a:p>
            <a:pPr marL="0" lvl="2" indent="0" rtl="0">
              <a:buNone/>
            </a:pPr>
            <a:r>
              <a:rPr lang="ig-ng"/>
              <a:t>Ọ dị mkpa ịtụle usoro nchekwa ndị mmekọ ya na ikwupụta ụkpụrụ nke ha ga -emerịrị.</a:t>
            </a:r>
          </a:p>
          <a:p>
            <a:pPr lvl="2" rtl="0"/>
            <a:endParaRPr lang="en-GB" dirty="0"/>
          </a:p>
          <a:p>
            <a:pPr marL="0" lvl="2" indent="0" rtl="0">
              <a:buNone/>
            </a:pPr>
            <a:r>
              <a:rPr lang="ig-ng"/>
              <a:t>Kọwaa otu nhazi imekonu ga -esi gụnye nchekwa. </a:t>
            </a:r>
            <a:r>
              <a:rPr lang="ig-ng" b="1"/>
              <a:t>Nkwekọrịta na mmekọrịta ekwenyere kwesịrị ịgụnye nchekwa ndokwa na atụmanya. </a:t>
            </a:r>
            <a:r>
              <a:rPr lang="ig-ng"/>
              <a:t>Ọtụtụ mgbe nkwekọrịta mmekọ kwesịrị ịgụnye otu ndị mmekọ ga -esi na -akwado ibe ha iji mee ka nchekwa dị ike. Ụlọọrụ ndị buru ibu ga-ahụ na enyere ndị mmekọ ha na ha na-arụkọ pere mpe aka.</a:t>
            </a:r>
          </a:p>
          <a:p>
            <a:pPr lvl="2" rtl="0"/>
            <a:endParaRPr lang="en-GB" dirty="0"/>
          </a:p>
          <a:p>
            <a:pPr marL="0" lvl="2" indent="0" rtl="0">
              <a:buNone/>
            </a:pPr>
            <a:r>
              <a:rPr lang="ig-ng" b="1"/>
              <a:t>Nchekwa kwesikwara iso na nhazi nlekọta na nkọwapụta n’etiti ndị mmekọ na-arụkọ.</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90" y="6231230"/>
            <a:ext cx="2133600" cy="365125"/>
          </a:xfrm>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27</a:t>
            </a:fld>
            <a:r>
              <a:rPr lang="ig-ng" sz="900">
                <a:solidFill>
                  <a:schemeClr val="bg2"/>
                </a:solidFill>
                <a:latin typeface="Helvetica Light" panose="020B0403020202020204" pitchFamily="34" charset="0"/>
              </a:rPr>
              <a:t>|</a:t>
            </a:r>
            <a:r>
              <a:rPr lang="ig-ng" sz="900">
                <a:latin typeface="Helvetica Light" panose="020B0403020202020204" pitchFamily="34" charset="0"/>
              </a:rPr>
              <a:t>Njem nke Nchekwa</a:t>
            </a:r>
          </a:p>
        </p:txBody>
      </p:sp>
      <p:pic>
        <p:nvPicPr>
          <p:cNvPr id="4" name="Graphic 3" descr="Boardroom">
            <a:extLst>
              <a:ext uri="{FF2B5EF4-FFF2-40B4-BE49-F238E27FC236}">
                <a16:creationId xmlns:a16="http://schemas.microsoft.com/office/drawing/2014/main" id="{012EC550-2293-4E07-A48B-7922B6BA9E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41775" y="2161093"/>
            <a:ext cx="2291034" cy="2291034"/>
          </a:xfrm>
          <a:prstGeom prst="rect">
            <a:avLst/>
          </a:prstGeom>
        </p:spPr>
      </p:pic>
    </p:spTree>
    <p:extLst>
      <p:ext uri="{BB962C8B-B14F-4D97-AF65-F5344CB8AC3E}">
        <p14:creationId xmlns:p14="http://schemas.microsoft.com/office/powerpoint/2010/main" val="3795969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ig-ng"/>
              <a:t>3. Gịnị bụ Ihe ndị achọrọ maka nchekwa?</a:t>
            </a:r>
          </a:p>
        </p:txBody>
      </p:sp>
      <p:sp>
        <p:nvSpPr>
          <p:cNvPr id="5" name="Text Placeholder 4"/>
          <p:cNvSpPr>
            <a:spLocks noGrp="1"/>
          </p:cNvSpPr>
          <p:nvPr>
            <p:ph idx="1"/>
          </p:nvPr>
        </p:nvSpPr>
        <p:spPr>
          <a:xfrm>
            <a:off x="2252870" y="1787386"/>
            <a:ext cx="6279945" cy="4192174"/>
          </a:xfrm>
        </p:spPr>
        <p:txBody>
          <a:bodyPr rtlCol="0">
            <a:normAutofit lnSpcReduction="10000"/>
          </a:bodyPr>
          <a:lstStyle/>
          <a:p>
            <a:pPr marL="0" lvl="2" indent="0" rtl="0">
              <a:buNone/>
            </a:pPr>
            <a:r>
              <a:rPr lang="ig-ng"/>
              <a:t>Ụlọọrụ ga na-erite uru site n’ụkpụrụ nke Ozi na ịgbasaozi tecnụzụ (OIT) nke gụnyere nduzi n’usoro a ga-agbaso n’iji akurungwa ICT n’enweghi nsogbu.</a:t>
            </a:r>
          </a:p>
          <a:p>
            <a:pPr marL="0" lvl="2" indent="0" rtl="0">
              <a:buNone/>
            </a:pPr>
            <a:endParaRPr lang="en-GB" dirty="0"/>
          </a:p>
          <a:p>
            <a:pPr marL="0" lvl="2" indent="0" rtl="0">
              <a:buNone/>
            </a:pPr>
            <a:r>
              <a:rPr lang="ig-ng"/>
              <a:t>Otu ejikwala akụrụngwa ICT enweta maọbụ gbanwerita ihe ndị iwu mabidoro maọbụ ihe ndị n’ezighi ezi, gụnyere ihe na-egosi mmekọahụ.</a:t>
            </a:r>
          </a:p>
          <a:p>
            <a:pPr lvl="2" rtl="0"/>
            <a:endParaRPr lang="en-GB" dirty="0"/>
          </a:p>
          <a:p>
            <a:pPr marL="0" lvl="2" indent="0" rtl="0">
              <a:buNone/>
            </a:pPr>
            <a:r>
              <a:rPr lang="ig-ng"/>
              <a:t>Otu na-ahụ maka ICT nwere ike iwepụta usoro ga-enyere ụlọọrụ  aka iji chekwaa ma nweta ozi gbasara ndị ọrụ na ndị ha na ụlọọrụ ahụ na-arụkọ n’ebe ọ dị ukwuu n’enweghi nsogbu. Nke a ga-agbaso usoro iwu nchekwa data metụtara ya.</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303389"/>
            <a:ext cx="2133600" cy="365125"/>
          </a:xfrm>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28</a:t>
            </a:fld>
            <a:r>
              <a:rPr lang="ig-ng" sz="900">
                <a:solidFill>
                  <a:schemeClr val="bg2"/>
                </a:solidFill>
                <a:latin typeface="Helvetica Light" panose="020B0403020202020204" pitchFamily="34" charset="0"/>
              </a:rPr>
              <a:t>|</a:t>
            </a:r>
            <a:r>
              <a:rPr lang="ig-ng" sz="900">
                <a:latin typeface="Helvetica Light" panose="020B0403020202020204" pitchFamily="34" charset="0"/>
              </a:rPr>
              <a:t> Njem nke Nchekwa</a:t>
            </a:r>
          </a:p>
        </p:txBody>
      </p:sp>
      <p:sp>
        <p:nvSpPr>
          <p:cNvPr id="3" name="TextBox 2">
            <a:extLst>
              <a:ext uri="{FF2B5EF4-FFF2-40B4-BE49-F238E27FC236}">
                <a16:creationId xmlns:a16="http://schemas.microsoft.com/office/drawing/2014/main" id="{34DBB0A4-1438-4FD6-B1B9-E4D59DA901DD}"/>
              </a:ext>
            </a:extLst>
          </p:cNvPr>
          <p:cNvSpPr txBox="1"/>
          <p:nvPr/>
        </p:nvSpPr>
        <p:spPr>
          <a:xfrm>
            <a:off x="619200" y="1166191"/>
            <a:ext cx="7610400" cy="400110"/>
          </a:xfrm>
          <a:prstGeom prst="rect">
            <a:avLst/>
          </a:prstGeom>
          <a:noFill/>
        </p:spPr>
        <p:txBody>
          <a:bodyPr wrap="square" rtlCol="0">
            <a:spAutoFit/>
          </a:bodyPr>
          <a:lstStyle/>
          <a:p>
            <a:pPr rtl="0"/>
            <a:r>
              <a:rPr lang="ig-ng" sz="2000">
                <a:solidFill>
                  <a:srgbClr val="283A51"/>
                </a:solidFill>
                <a:latin typeface="Helvetica Light" panose="020B0403020202020204"/>
              </a:rPr>
              <a:t>Ozi na ịgbasaozi tecnụzụ (OIT)</a:t>
            </a:r>
          </a:p>
        </p:txBody>
      </p:sp>
      <p:pic>
        <p:nvPicPr>
          <p:cNvPr id="8" name="Graphic 7" descr="Online meeting">
            <a:extLst>
              <a:ext uri="{FF2B5EF4-FFF2-40B4-BE49-F238E27FC236}">
                <a16:creationId xmlns:a16="http://schemas.microsoft.com/office/drawing/2014/main" id="{2C475F33-DE07-4412-B046-15478C3F9E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6521" y="1733571"/>
            <a:ext cx="914400" cy="914400"/>
          </a:xfrm>
          <a:prstGeom prst="rect">
            <a:avLst/>
          </a:prstGeom>
        </p:spPr>
      </p:pic>
      <p:pic>
        <p:nvPicPr>
          <p:cNvPr id="10" name="Graphic 9" descr="Gavel">
            <a:extLst>
              <a:ext uri="{FF2B5EF4-FFF2-40B4-BE49-F238E27FC236}">
                <a16:creationId xmlns:a16="http://schemas.microsoft.com/office/drawing/2014/main" id="{DD7BB494-CE9E-4FC7-A7AE-23479AC793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6521" y="2971800"/>
            <a:ext cx="914400" cy="914400"/>
          </a:xfrm>
          <a:prstGeom prst="rect">
            <a:avLst/>
          </a:prstGeom>
        </p:spPr>
      </p:pic>
      <p:pic>
        <p:nvPicPr>
          <p:cNvPr id="12" name="Graphic 11" descr="Box">
            <a:extLst>
              <a:ext uri="{FF2B5EF4-FFF2-40B4-BE49-F238E27FC236}">
                <a16:creationId xmlns:a16="http://schemas.microsoft.com/office/drawing/2014/main" id="{54397F3B-5B37-4429-BBCD-997761DEC0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6521" y="4494210"/>
            <a:ext cx="914400" cy="914400"/>
          </a:xfrm>
          <a:prstGeom prst="rect">
            <a:avLst/>
          </a:prstGeom>
        </p:spPr>
      </p:pic>
    </p:spTree>
    <p:extLst>
      <p:ext uri="{BB962C8B-B14F-4D97-AF65-F5344CB8AC3E}">
        <p14:creationId xmlns:p14="http://schemas.microsoft.com/office/powerpoint/2010/main" val="3645130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010B-B368-4FCB-8ADB-45E8D6FF64C7}"/>
              </a:ext>
            </a:extLst>
          </p:cNvPr>
          <p:cNvSpPr>
            <a:spLocks noGrp="1"/>
          </p:cNvSpPr>
          <p:nvPr>
            <p:ph type="ctrTitle"/>
          </p:nvPr>
        </p:nvSpPr>
        <p:spPr/>
        <p:txBody>
          <a:bodyPr rtlCol="0">
            <a:normAutofit/>
          </a:bodyPr>
          <a:lstStyle/>
          <a:p>
            <a:pPr algn="ctr" rtl="0"/>
            <a:r>
              <a:rPr lang="ig-ng"/>
              <a:t>Agba nke anọ na ya bụ njem...</a:t>
            </a:r>
          </a:p>
        </p:txBody>
      </p:sp>
      <p:pic>
        <p:nvPicPr>
          <p:cNvPr id="5" name="Picture 4" descr="Diagram&#10;&#10;Description automatically generated">
            <a:extLst>
              <a:ext uri="{FF2B5EF4-FFF2-40B4-BE49-F238E27FC236}">
                <a16:creationId xmlns:a16="http://schemas.microsoft.com/office/drawing/2014/main" id="{EAB60866-D215-4C7C-9421-4F6CB4D88CE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56522"/>
            <a:ext cx="9144000" cy="3740426"/>
          </a:xfrm>
          <a:prstGeom prst="rect">
            <a:avLst/>
          </a:prstGeom>
        </p:spPr>
      </p:pic>
    </p:spTree>
    <p:extLst>
      <p:ext uri="{BB962C8B-B14F-4D97-AF65-F5344CB8AC3E}">
        <p14:creationId xmlns:p14="http://schemas.microsoft.com/office/powerpoint/2010/main" val="2169590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010B-B368-4FCB-8ADB-45E8D6FF64C7}"/>
              </a:ext>
            </a:extLst>
          </p:cNvPr>
          <p:cNvSpPr>
            <a:spLocks noGrp="1"/>
          </p:cNvSpPr>
          <p:nvPr>
            <p:ph type="ctrTitle"/>
          </p:nvPr>
        </p:nvSpPr>
        <p:spPr/>
        <p:txBody>
          <a:bodyPr rtlCol="0">
            <a:normAutofit/>
          </a:bodyPr>
          <a:lstStyle/>
          <a:p>
            <a:pPr algn="ctr" rtl="0"/>
            <a:r>
              <a:rPr lang="ig-ng"/>
              <a:t>Agba nke mbụ na njem a...</a:t>
            </a:r>
          </a:p>
        </p:txBody>
      </p:sp>
      <p:pic>
        <p:nvPicPr>
          <p:cNvPr id="4" name="Picture 3" descr="Timeline&#10;&#10;Description automatically generated">
            <a:extLst>
              <a:ext uri="{FF2B5EF4-FFF2-40B4-BE49-F238E27FC236}">
                <a16:creationId xmlns:a16="http://schemas.microsoft.com/office/drawing/2014/main" id="{CA2D549F-B16C-4F89-AA0C-8B06C94ADA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63148"/>
            <a:ext cx="9144000" cy="3733800"/>
          </a:xfrm>
          <a:prstGeom prst="rect">
            <a:avLst/>
          </a:prstGeom>
        </p:spPr>
      </p:pic>
    </p:spTree>
    <p:extLst>
      <p:ext uri="{BB962C8B-B14F-4D97-AF65-F5344CB8AC3E}">
        <p14:creationId xmlns:p14="http://schemas.microsoft.com/office/powerpoint/2010/main" val="2486383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ig-ng"/>
              <a:t>4. Ihe a ga-eme ma enwee nsogbu</a:t>
            </a:r>
          </a:p>
        </p:txBody>
      </p:sp>
      <p:sp>
        <p:nvSpPr>
          <p:cNvPr id="5" name="Text Placeholder 4"/>
          <p:cNvSpPr>
            <a:spLocks noGrp="1"/>
          </p:cNvSpPr>
          <p:nvPr>
            <p:ph idx="1"/>
          </p:nvPr>
        </p:nvSpPr>
        <p:spPr>
          <a:xfrm>
            <a:off x="3114261" y="1709530"/>
            <a:ext cx="5418552" cy="4176121"/>
          </a:xfrm>
        </p:spPr>
        <p:txBody>
          <a:bodyPr rtlCol="0">
            <a:normAutofit fontScale="85000" lnSpcReduction="20000"/>
          </a:bodyPr>
          <a:lstStyle/>
          <a:p>
            <a:pPr marL="0" lvl="2" indent="0" rtl="0">
              <a:buNone/>
            </a:pPr>
            <a:r>
              <a:rPr lang="ig-ng"/>
              <a:t>Usoro nkwuputa-okwu maọbụ ịfụ-mkpọrọhịhị </a:t>
            </a:r>
            <a:r>
              <a:rPr lang="ig-ng" b="1"/>
              <a:t>na-enyere ndị ọrụ aka inye mkpesa maka nchekwa</a:t>
            </a:r>
            <a:r>
              <a:rPr lang="ig-ng"/>
              <a:t>, nrigbu mmekoahu nwoke na nwany, mmegbu, mmanye n’ike mmekoahu nwoke na nwanyị, na ụzọ nsogbu ndị ọzọ.</a:t>
            </a:r>
          </a:p>
          <a:p>
            <a:pPr marL="0" lvl="2" indent="0" rtl="0">
              <a:buNone/>
            </a:pPr>
            <a:endParaRPr lang="en-GB" dirty="0"/>
          </a:p>
          <a:p>
            <a:pPr marL="0" lvl="2" indent="0" rtl="0">
              <a:buNone/>
            </a:pPr>
            <a:r>
              <a:rPr lang="ig-ng"/>
              <a:t>Usoro ndị a kwesiri </a:t>
            </a:r>
            <a:r>
              <a:rPr lang="ig-ng" b="1"/>
              <a:t>ịgara mmadụ niile aka</a:t>
            </a:r>
            <a:r>
              <a:rPr lang="ig-ng"/>
              <a:t> ya na dabara mmadụ niIle.. Ha ga-ahụ na ha lebaziri anya karịchaa n’ikike onye lanarịrị ọdachị nwere, mkpa ya na ebumnoobi ya.</a:t>
            </a:r>
          </a:p>
          <a:p>
            <a:pPr marL="0" lvl="2" indent="0" rtl="0">
              <a:buNone/>
            </a:pPr>
            <a:endParaRPr lang="en-GB" dirty="0"/>
          </a:p>
          <a:p>
            <a:pPr marL="0" lvl="2" indent="0" rtl="0">
              <a:buNone/>
            </a:pPr>
            <a:r>
              <a:rPr lang="ig-ng"/>
              <a:t>Ndị ọrụ niile na mmekọ niile ga-enwe ntụkwasịobi na usoro a ga-akwado ma chekwaa ha mgbe ha nyere mkpesa. Usoro a ga-enye nchekwa site na mkpesa ndị ga-ebutere ndị ọrụ nsogbu maọbụ ndị mmekọ.</a:t>
            </a:r>
          </a:p>
          <a:p>
            <a:pPr marL="0" lvl="2" indent="0" rtl="0">
              <a:buNone/>
            </a:pPr>
            <a:endParaRPr lang="en-GB" dirty="0"/>
          </a:p>
          <a:p>
            <a:pPr marL="0" lvl="2" indent="0" rtl="0">
              <a:buNone/>
            </a:pPr>
            <a:r>
              <a:rPr lang="ig-ng" b="1"/>
              <a:t>Usoro ndị kachasị arụ ọrụ bụ ndị nke ụlọọrụ na ndị ọrụ  mepụtakọrọ ọnụ</a:t>
            </a:r>
            <a:r>
              <a:rPr lang="ig-ng"/>
              <a:t>, ga-enye aka ịhụta ma leba anya n’ihe ọbụla ga-egbochi mkpesa nke onye lanarịrị nwere ike inwe maka okike ha, nkwarụ ha, agbụrụ ha, afọ ha maọbụ njirimara ndị ọzọ.</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491917" y="6238880"/>
            <a:ext cx="2133600" cy="365125"/>
          </a:xfrm>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30</a:t>
            </a:fld>
            <a:r>
              <a:rPr lang="ig-ng" sz="900">
                <a:solidFill>
                  <a:schemeClr val="bg2"/>
                </a:solidFill>
                <a:latin typeface="Helvetica Light" panose="020B0403020202020204" pitchFamily="34" charset="0"/>
              </a:rPr>
              <a:t>|</a:t>
            </a:r>
            <a:r>
              <a:rPr lang="ig-ng" sz="900">
                <a:latin typeface="Helvetica Light" panose="020B0403020202020204" pitchFamily="34" charset="0"/>
              </a:rPr>
              <a:t>Njem nke Nchekwa</a:t>
            </a:r>
          </a:p>
        </p:txBody>
      </p:sp>
      <p:sp>
        <p:nvSpPr>
          <p:cNvPr id="3" name="TextBox 2">
            <a:extLst>
              <a:ext uri="{FF2B5EF4-FFF2-40B4-BE49-F238E27FC236}">
                <a16:creationId xmlns:a16="http://schemas.microsoft.com/office/drawing/2014/main" id="{257E1BD6-9784-4E37-A833-D30CD3FAC887}"/>
              </a:ext>
            </a:extLst>
          </p:cNvPr>
          <p:cNvSpPr txBox="1"/>
          <p:nvPr/>
        </p:nvSpPr>
        <p:spPr>
          <a:xfrm>
            <a:off x="491917" y="1219200"/>
            <a:ext cx="4795699" cy="677108"/>
          </a:xfrm>
          <a:prstGeom prst="rect">
            <a:avLst/>
          </a:prstGeom>
          <a:noFill/>
        </p:spPr>
        <p:txBody>
          <a:bodyPr wrap="square" rtlCol="0">
            <a:spAutoFit/>
          </a:bodyPr>
          <a:lstStyle/>
          <a:p>
            <a:pPr rtl="0"/>
            <a:r>
              <a:rPr lang="ig-ng" sz="2000">
                <a:solidFill>
                  <a:srgbClr val="283A51"/>
                </a:solidFill>
                <a:latin typeface="Helvetica Light" panose="020B0403020202020204"/>
              </a:rPr>
              <a:t> Kwupu okwu/usoro Ịfụ mkpọrọhỊhỊ</a:t>
            </a:r>
          </a:p>
          <a:p>
            <a:pPr rtl="0"/>
            <a:endParaRPr lang="en-GB" dirty="0"/>
          </a:p>
        </p:txBody>
      </p:sp>
      <p:pic>
        <p:nvPicPr>
          <p:cNvPr id="4" name="Graphic 3" descr="Megaphone1">
            <a:extLst>
              <a:ext uri="{FF2B5EF4-FFF2-40B4-BE49-F238E27FC236}">
                <a16:creationId xmlns:a16="http://schemas.microsoft.com/office/drawing/2014/main" id="{9F97CC1D-F452-4BA1-A05F-D996670C1F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1258" y="2318791"/>
            <a:ext cx="2498508" cy="2498508"/>
          </a:xfrm>
          <a:prstGeom prst="rect">
            <a:avLst/>
          </a:prstGeom>
        </p:spPr>
      </p:pic>
    </p:spTree>
    <p:extLst>
      <p:ext uri="{BB962C8B-B14F-4D97-AF65-F5344CB8AC3E}">
        <p14:creationId xmlns:p14="http://schemas.microsoft.com/office/powerpoint/2010/main" val="1444725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ig-ng"/>
              <a:t>4. Ihe a ga-eme ma enwee nsogbu</a:t>
            </a:r>
          </a:p>
        </p:txBody>
      </p:sp>
      <p:sp>
        <p:nvSpPr>
          <p:cNvPr id="5" name="Text Placeholder 4"/>
          <p:cNvSpPr>
            <a:spLocks noGrp="1"/>
          </p:cNvSpPr>
          <p:nvPr>
            <p:ph idx="1"/>
          </p:nvPr>
        </p:nvSpPr>
        <p:spPr>
          <a:xfrm>
            <a:off x="611190" y="1226872"/>
            <a:ext cx="7921625" cy="538430"/>
          </a:xfrm>
        </p:spPr>
        <p:txBody>
          <a:bodyPr rtlCol="0">
            <a:normAutofit/>
          </a:bodyPr>
          <a:lstStyle/>
          <a:p>
            <a:pPr rtl="0"/>
            <a:r>
              <a:rPr lang="ig-ng">
                <a:solidFill>
                  <a:srgbClr val="283A51"/>
                </a:solidFill>
              </a:rPr>
              <a:t>Usoro mkpesa nke di na obodo  (UMNDNO)</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37275"/>
            <a:ext cx="2133600" cy="365125"/>
          </a:xfrm>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31</a:t>
            </a:fld>
            <a:r>
              <a:rPr lang="ig-ng" sz="900">
                <a:solidFill>
                  <a:schemeClr val="bg2"/>
                </a:solidFill>
                <a:latin typeface="Helvetica Light" panose="020B0403020202020204" pitchFamily="34" charset="0"/>
              </a:rPr>
              <a:t>|</a:t>
            </a:r>
            <a:r>
              <a:rPr lang="ig-ng" sz="900">
                <a:latin typeface="Helvetica Light" panose="020B0403020202020204" pitchFamily="34" charset="0"/>
              </a:rPr>
              <a:t>Njem nke Nchekwa</a:t>
            </a:r>
          </a:p>
        </p:txBody>
      </p:sp>
      <p:pic>
        <p:nvPicPr>
          <p:cNvPr id="4" name="Picture 3" descr="A group of people standing in front of a crowd&#10;&#10;Description automatically generated">
            <a:extLst>
              <a:ext uri="{FF2B5EF4-FFF2-40B4-BE49-F238E27FC236}">
                <a16:creationId xmlns:a16="http://schemas.microsoft.com/office/drawing/2014/main" id="{7A5DC07C-8E48-4E2D-AFEF-1813F0104B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188" y="1824412"/>
            <a:ext cx="4902431" cy="3268287"/>
          </a:xfrm>
          <a:prstGeom prst="rect">
            <a:avLst/>
          </a:prstGeom>
        </p:spPr>
      </p:pic>
      <p:sp>
        <p:nvSpPr>
          <p:cNvPr id="8" name="TextBox 7">
            <a:extLst>
              <a:ext uri="{FF2B5EF4-FFF2-40B4-BE49-F238E27FC236}">
                <a16:creationId xmlns:a16="http://schemas.microsoft.com/office/drawing/2014/main" id="{7A8FDA7E-5A35-4668-80B9-A3EF9617717A}"/>
              </a:ext>
            </a:extLst>
          </p:cNvPr>
          <p:cNvSpPr txBox="1"/>
          <p:nvPr/>
        </p:nvSpPr>
        <p:spPr>
          <a:xfrm>
            <a:off x="5752407" y="1496087"/>
            <a:ext cx="3077269" cy="4247317"/>
          </a:xfrm>
          <a:prstGeom prst="rect">
            <a:avLst/>
          </a:prstGeom>
          <a:noFill/>
        </p:spPr>
        <p:txBody>
          <a:bodyPr wrap="square" rtlCol="0">
            <a:spAutoFit/>
          </a:bodyPr>
          <a:lstStyle/>
          <a:p>
            <a:pPr marL="0" lvl="2" indent="0" rtl="0">
              <a:buNone/>
            </a:pPr>
            <a:endParaRPr lang="en-GB" dirty="0"/>
          </a:p>
          <a:p>
            <a:pPr marL="0" lvl="2" indent="0" rtl="0">
              <a:buNone/>
            </a:pPr>
            <a:r>
              <a:rPr lang="ig-ng"/>
              <a:t>Onye ọbụla ya na ụlọọrụ a na-arụkọ ga ahụrịrị otu ọ ga-esi enye mkpesa banyere nchekwa, nrigbu mmekoahu nwoke na nwanyi, mmegbu, imanye na ike mmekoahu nwoke na nwanyi.</a:t>
            </a:r>
          </a:p>
          <a:p>
            <a:pPr marL="0" lvl="2" indent="0" rtl="0">
              <a:buNone/>
            </a:pPr>
            <a:endParaRPr lang="en-GB" dirty="0"/>
          </a:p>
          <a:p>
            <a:pPr marL="0" lvl="2" indent="0" rtl="0">
              <a:buNone/>
            </a:pPr>
            <a:r>
              <a:rPr lang="ig-ng"/>
              <a:t>Usoro mkpesa nke di na obodo ga-eleba anya karịa n’ikike nke onye lanarịrị nwere, mkpa na ebumnoobi ya.</a:t>
            </a:r>
          </a:p>
          <a:p>
            <a:pPr marL="0" lvl="2" indent="0" rtl="0">
              <a:buNone/>
            </a:pPr>
            <a:endParaRPr lang="en-GB" dirty="0"/>
          </a:p>
          <a:p>
            <a:pPr rtl="0"/>
            <a:endParaRPr lang="en-GB" dirty="0"/>
          </a:p>
        </p:txBody>
      </p:sp>
      <p:sp>
        <p:nvSpPr>
          <p:cNvPr id="9" name="TextBox 8">
            <a:extLst>
              <a:ext uri="{FF2B5EF4-FFF2-40B4-BE49-F238E27FC236}">
                <a16:creationId xmlns:a16="http://schemas.microsoft.com/office/drawing/2014/main" id="{F0D66632-601A-4DE1-85C1-CD4C60C1BF88}"/>
              </a:ext>
            </a:extLst>
          </p:cNvPr>
          <p:cNvSpPr txBox="1"/>
          <p:nvPr/>
        </p:nvSpPr>
        <p:spPr>
          <a:xfrm>
            <a:off x="619200" y="5092699"/>
            <a:ext cx="3603665" cy="276999"/>
          </a:xfrm>
          <a:prstGeom prst="rect">
            <a:avLst/>
          </a:prstGeom>
          <a:noFill/>
        </p:spPr>
        <p:txBody>
          <a:bodyPr wrap="square" rtlCol="0">
            <a:spAutoFit/>
          </a:bodyPr>
          <a:lstStyle/>
          <a:p>
            <a:pPr rtl="0"/>
            <a:r>
              <a:rPr lang="ig-ng" sz="1200"/>
              <a:t>Onye sere foto bu Sebastian Delgado</a:t>
            </a:r>
          </a:p>
        </p:txBody>
      </p:sp>
    </p:spTree>
    <p:extLst>
      <p:ext uri="{BB962C8B-B14F-4D97-AF65-F5344CB8AC3E}">
        <p14:creationId xmlns:p14="http://schemas.microsoft.com/office/powerpoint/2010/main" val="1770645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7F92E7-596A-42E5-B9F2-8A39CACA5043}"/>
              </a:ext>
            </a:extLst>
          </p:cNvPr>
          <p:cNvSpPr>
            <a:spLocks noGrp="1"/>
          </p:cNvSpPr>
          <p:nvPr>
            <p:ph idx="1"/>
          </p:nvPr>
        </p:nvSpPr>
        <p:spPr>
          <a:xfrm>
            <a:off x="619200" y="1729046"/>
            <a:ext cx="4351811" cy="4507456"/>
          </a:xfrm>
        </p:spPr>
        <p:txBody>
          <a:bodyPr rtlCol="0">
            <a:normAutofit lnSpcReduction="10000"/>
          </a:bodyPr>
          <a:lstStyle/>
          <a:p>
            <a:pPr marL="0" lvl="2" indent="0" rtl="0">
              <a:buNone/>
            </a:pPr>
            <a:br>
              <a:rPr lang="en-GB" dirty="0">
                <a:solidFill>
                  <a:srgbClr val="283A51"/>
                </a:solidFill>
              </a:rPr>
            </a:br>
            <a:r>
              <a:rPr lang="ig-ng">
                <a:solidFill>
                  <a:srgbClr val="283A51"/>
                </a:solidFill>
              </a:rPr>
              <a:t>Usoro ndị kachasị arụ ọrụ bụ</a:t>
            </a:r>
            <a:r>
              <a:rPr lang="ig-ng" b="1">
                <a:solidFill>
                  <a:srgbClr val="283A51"/>
                </a:solidFill>
              </a:rPr>
              <a:t> ndị nke ụlọọrụ na ndị obodo mepụtara ọnụ. </a:t>
            </a:r>
            <a:r>
              <a:rPr lang="ig-ng">
                <a:solidFill>
                  <a:srgbClr val="283A51"/>
                </a:solidFill>
              </a:rPr>
              <a:t>Nke a na-enye aka ịhụta ma leba anya n’ihe ọbụla ga-egbochi mkpesa nke onye lanarịrị nwere ike inwe maka okike ha, nkwarụ ha, agbụrụ ha, afọ ha maọbụ njirimara ha ndị ọzọ.</a:t>
            </a:r>
          </a:p>
          <a:p>
            <a:pPr marL="0" lvl="2" indent="0" rtl="0">
              <a:buNone/>
            </a:pPr>
            <a:endParaRPr lang="en-GB" dirty="0">
              <a:solidFill>
                <a:srgbClr val="283A51"/>
              </a:solidFill>
            </a:endParaRPr>
          </a:p>
          <a:p>
            <a:pPr marL="0" lvl="2" indent="0" rtl="0">
              <a:buNone/>
            </a:pPr>
            <a:r>
              <a:rPr lang="ig-ng">
                <a:solidFill>
                  <a:srgbClr val="283A51"/>
                </a:solidFill>
              </a:rPr>
              <a:t>Usoro ndị kachasị arụ ọrụ </a:t>
            </a:r>
            <a:r>
              <a:rPr lang="ig-ng" b="1">
                <a:solidFill>
                  <a:srgbClr val="283A51"/>
                </a:solidFill>
              </a:rPr>
              <a:t>na-ewepụta ọtụtụ ụzọ dị iche iche a ga-esi nye mkpesa maka nsogbu.</a:t>
            </a:r>
            <a:r>
              <a:rPr lang="ig-ng">
                <a:solidFill>
                  <a:srgbClr val="283A51"/>
                </a:solidFill>
              </a:rPr>
              <a:t> Ọtụtụ Otu na-etinye usoro ndị a na ngwa nzaghachi na mkpesa ha gbasara agbasa. </a:t>
            </a:r>
          </a:p>
          <a:p>
            <a:pPr rtl="0"/>
            <a:endParaRPr lang="en-GB" dirty="0"/>
          </a:p>
        </p:txBody>
      </p:sp>
      <p:sp>
        <p:nvSpPr>
          <p:cNvPr id="3" name="Slide Number Placeholder 2">
            <a:extLst>
              <a:ext uri="{FF2B5EF4-FFF2-40B4-BE49-F238E27FC236}">
                <a16:creationId xmlns:a16="http://schemas.microsoft.com/office/drawing/2014/main" id="{E6BC3E10-B595-4A21-B54C-EC2E3E31C81F}"/>
              </a:ext>
            </a:extLst>
          </p:cNvPr>
          <p:cNvSpPr>
            <a:spLocks noGrp="1"/>
          </p:cNvSpPr>
          <p:nvPr>
            <p:ph type="sldNum" sz="quarter" idx="4"/>
          </p:nvPr>
        </p:nvSpPr>
        <p:spPr/>
        <p:txBody>
          <a:bodyPr rtlCol="0"/>
          <a:lstStyle/>
          <a:p>
            <a:pPr rtl="0"/>
            <a:fld id="{4FD9013D-92AD-C643-96A8-EBFE9D29F7C2}" type="slidenum">
              <a:rPr lang="en-US" smtClean="0">
                <a:latin typeface="Helvetica Light" panose="020B0403020202020204" pitchFamily="34" charset="0"/>
              </a:rPr>
              <a:pPr/>
              <a:t>32</a:t>
            </a:fld>
            <a:r>
              <a:rPr lang="ig-ng">
                <a:latin typeface="Helvetica Light" panose="020B0403020202020204" pitchFamily="34" charset="0"/>
              </a:rPr>
              <a:t>Njem nke Nchekwa</a:t>
            </a:r>
          </a:p>
        </p:txBody>
      </p:sp>
      <p:sp>
        <p:nvSpPr>
          <p:cNvPr id="5" name="Text Placeholder 4">
            <a:extLst>
              <a:ext uri="{FF2B5EF4-FFF2-40B4-BE49-F238E27FC236}">
                <a16:creationId xmlns:a16="http://schemas.microsoft.com/office/drawing/2014/main" id="{9E84B240-FD5C-41D0-A967-672741816193}"/>
              </a:ext>
            </a:extLst>
          </p:cNvPr>
          <p:cNvSpPr txBox="1">
            <a:spLocks/>
          </p:cNvSpPr>
          <p:nvPr/>
        </p:nvSpPr>
        <p:spPr>
          <a:xfrm>
            <a:off x="611190" y="1226872"/>
            <a:ext cx="7921625" cy="538430"/>
          </a:xfrm>
          <a:prstGeom prst="rect">
            <a:avLst/>
          </a:prstGeom>
        </p:spPr>
        <p:txBody>
          <a:bodyPr vert="horz" lIns="0" tIns="0" rIns="0" bIns="0" rtlCol="0">
            <a:norm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a:solidFill>
                  <a:schemeClr val="accent5"/>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chemeClr val="accent3"/>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rtl="0"/>
            <a:r>
              <a:rPr lang="ig-ng">
                <a:solidFill>
                  <a:srgbClr val="283A51"/>
                </a:solidFill>
              </a:rPr>
              <a:t>Usoro mkpesa nke di na obodo  (UMNDNO)</a:t>
            </a:r>
            <a:endParaRPr lang="en-GB" dirty="0">
              <a:solidFill>
                <a:srgbClr val="283A51"/>
              </a:solidFill>
            </a:endParaRPr>
          </a:p>
        </p:txBody>
      </p:sp>
      <p:sp>
        <p:nvSpPr>
          <p:cNvPr id="6" name="Title 6">
            <a:extLst>
              <a:ext uri="{FF2B5EF4-FFF2-40B4-BE49-F238E27FC236}">
                <a16:creationId xmlns:a16="http://schemas.microsoft.com/office/drawing/2014/main" id="{000883BD-4430-4FDC-98C4-D4D0C211AF1B}"/>
              </a:ext>
            </a:extLst>
          </p:cNvPr>
          <p:cNvSpPr>
            <a:spLocks noGrp="1"/>
          </p:cNvSpPr>
          <p:nvPr>
            <p:ph type="title"/>
          </p:nvPr>
        </p:nvSpPr>
        <p:spPr>
          <a:xfrm>
            <a:off x="619125" y="255588"/>
            <a:ext cx="8218488" cy="690562"/>
          </a:xfrm>
        </p:spPr>
        <p:txBody>
          <a:bodyPr rtlCol="0"/>
          <a:lstStyle/>
          <a:p>
            <a:pPr rtl="0"/>
            <a:r>
              <a:rPr lang="ig-ng"/>
              <a:t>4. Ihe a ga-eme ma enwee nsogbu</a:t>
            </a:r>
          </a:p>
        </p:txBody>
      </p:sp>
      <p:pic>
        <p:nvPicPr>
          <p:cNvPr id="8" name="Picture 7" descr="A group of people sitting around a wooden table&#10;&#10;Description automatically generated">
            <a:extLst>
              <a:ext uri="{FF2B5EF4-FFF2-40B4-BE49-F238E27FC236}">
                <a16:creationId xmlns:a16="http://schemas.microsoft.com/office/drawing/2014/main" id="{BAFA1119-243B-46AB-B647-7759238E49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1787" y="2427317"/>
            <a:ext cx="3541028" cy="2360886"/>
          </a:xfrm>
          <a:prstGeom prst="rect">
            <a:avLst/>
          </a:prstGeom>
        </p:spPr>
      </p:pic>
      <p:sp>
        <p:nvSpPr>
          <p:cNvPr id="9" name="TextBox 8">
            <a:extLst>
              <a:ext uri="{FF2B5EF4-FFF2-40B4-BE49-F238E27FC236}">
                <a16:creationId xmlns:a16="http://schemas.microsoft.com/office/drawing/2014/main" id="{5D04C4F3-446D-4021-BFB5-D21854E0C831}"/>
              </a:ext>
            </a:extLst>
          </p:cNvPr>
          <p:cNvSpPr txBox="1"/>
          <p:nvPr/>
        </p:nvSpPr>
        <p:spPr>
          <a:xfrm>
            <a:off x="4971011" y="4788203"/>
            <a:ext cx="3125585" cy="276999"/>
          </a:xfrm>
          <a:prstGeom prst="rect">
            <a:avLst/>
          </a:prstGeom>
          <a:noFill/>
        </p:spPr>
        <p:txBody>
          <a:bodyPr wrap="square" rtlCol="0">
            <a:spAutoFit/>
          </a:bodyPr>
          <a:lstStyle/>
          <a:p>
            <a:pPr rtl="0"/>
            <a:r>
              <a:rPr lang="ig-ng" sz="1200"/>
              <a:t>Onye sere foto bụ Vincent Haiges</a:t>
            </a:r>
            <a:endParaRPr lang="en-GB" sz="1200" dirty="0"/>
          </a:p>
        </p:txBody>
      </p:sp>
    </p:spTree>
    <p:extLst>
      <p:ext uri="{BB962C8B-B14F-4D97-AF65-F5344CB8AC3E}">
        <p14:creationId xmlns:p14="http://schemas.microsoft.com/office/powerpoint/2010/main" val="2149122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ig-ng"/>
              <a:t>4. Ihe a ga-eme ma enwee nsogbu</a:t>
            </a:r>
          </a:p>
        </p:txBody>
      </p:sp>
      <p:sp>
        <p:nvSpPr>
          <p:cNvPr id="5" name="Text Placeholder 4"/>
          <p:cNvSpPr>
            <a:spLocks noGrp="1"/>
          </p:cNvSpPr>
          <p:nvPr>
            <p:ph idx="1"/>
          </p:nvPr>
        </p:nvSpPr>
        <p:spPr>
          <a:xfrm>
            <a:off x="522783" y="1439999"/>
            <a:ext cx="7921625" cy="547827"/>
          </a:xfrm>
        </p:spPr>
        <p:txBody>
          <a:bodyPr rtlCol="0">
            <a:normAutofit/>
          </a:bodyPr>
          <a:lstStyle/>
          <a:p>
            <a:pPr rtl="0"/>
            <a:r>
              <a:rPr lang="ig-ng">
                <a:solidFill>
                  <a:srgbClr val="283A51"/>
                </a:solidFill>
              </a:rPr>
              <a:t>Ilekọta ikpe</a:t>
            </a:r>
          </a:p>
          <a:p>
            <a:pPr marL="0" lvl="2" indent="0" rtl="0">
              <a:buNone/>
            </a:pPr>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524608" y="6233784"/>
            <a:ext cx="2133600" cy="365125"/>
          </a:xfrm>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33</a:t>
            </a:fld>
            <a:r>
              <a:rPr lang="ig-ng" sz="900">
                <a:solidFill>
                  <a:schemeClr val="bg2"/>
                </a:solidFill>
                <a:latin typeface="Helvetica Light" panose="020B0403020202020204" pitchFamily="34" charset="0"/>
              </a:rPr>
              <a:t>|</a:t>
            </a:r>
            <a:r>
              <a:rPr lang="ig-ng" sz="900">
                <a:latin typeface="Helvetica Light" panose="020B0403020202020204" pitchFamily="34" charset="0"/>
              </a:rPr>
              <a:t>Njem nke Nchekwa</a:t>
            </a:r>
          </a:p>
        </p:txBody>
      </p:sp>
      <p:sp>
        <p:nvSpPr>
          <p:cNvPr id="3" name="TextBox 2">
            <a:extLst>
              <a:ext uri="{FF2B5EF4-FFF2-40B4-BE49-F238E27FC236}">
                <a16:creationId xmlns:a16="http://schemas.microsoft.com/office/drawing/2014/main" id="{1FAC6367-2347-40DF-AA3D-564D6E20C0A7}"/>
              </a:ext>
            </a:extLst>
          </p:cNvPr>
          <p:cNvSpPr txBox="1"/>
          <p:nvPr/>
        </p:nvSpPr>
        <p:spPr>
          <a:xfrm>
            <a:off x="473426" y="1986467"/>
            <a:ext cx="4350365" cy="4247317"/>
          </a:xfrm>
          <a:prstGeom prst="rect">
            <a:avLst/>
          </a:prstGeom>
          <a:noFill/>
        </p:spPr>
        <p:txBody>
          <a:bodyPr wrap="square" rtlCol="0">
            <a:spAutoFit/>
          </a:bodyPr>
          <a:lstStyle/>
          <a:p>
            <a:pPr marL="0" lvl="2" indent="0" rtl="0">
              <a:buNone/>
            </a:pPr>
            <a:r>
              <a:rPr lang="ig-ng">
                <a:latin typeface="Helvetica Light" panose="020B0403020202020204"/>
              </a:rPr>
              <a:t>Ilekọta ikpe bụ usoro ụlọọrụ na-eji anata ma zaa mkpesa gbasara nchekwa na mmekpa mmekoahu, mmegbu na inwe mmeko nwoke na nwanyi na ike nke na esighi n’obi.</a:t>
            </a:r>
          </a:p>
          <a:p>
            <a:pPr marL="0" lvl="2" indent="0" rtl="0">
              <a:buNone/>
            </a:pPr>
            <a:endParaRPr lang="en-GB" dirty="0">
              <a:latin typeface="Helvetica Light" panose="020B0403020202020204"/>
            </a:endParaRPr>
          </a:p>
          <a:p>
            <a:pPr marL="0" lvl="2" indent="0" rtl="0">
              <a:buNone/>
            </a:pPr>
            <a:r>
              <a:rPr lang="ig-ng">
                <a:latin typeface="Helvetica Light" panose="020B0403020202020204"/>
              </a:rPr>
              <a:t>Nsogbu na nchekwa nke onye ọbụla so na nchekwa mkpesa dị oke mkpa.</a:t>
            </a:r>
          </a:p>
          <a:p>
            <a:pPr marL="0" lvl="2" indent="0" rtl="0">
              <a:buNone/>
            </a:pPr>
            <a:endParaRPr lang="en-GB" dirty="0">
              <a:latin typeface="Helvetica Light" panose="020B0403020202020204"/>
            </a:endParaRPr>
          </a:p>
          <a:p>
            <a:pPr marL="0" lvl="2" indent="0" rtl="0">
              <a:buNone/>
            </a:pPr>
            <a:r>
              <a:rPr lang="ig-ng" b="1">
                <a:latin typeface="Helvetica Light" panose="020B0403020202020204"/>
              </a:rPr>
              <a:t>A ga-elebazi anya n’ikike onye lanarịrị </a:t>
            </a:r>
            <a:r>
              <a:rPr lang="ig-ng">
                <a:latin typeface="Helvetica Light" panose="020B0403020202020204"/>
              </a:rPr>
              <a:t>ọdachị </a:t>
            </a:r>
            <a:r>
              <a:rPr lang="en-gb" b="1">
                <a:latin typeface="Helvetica Light" panose="020B0403020202020204"/>
              </a:rPr>
              <a:t>nwere, mkpa ya na ebumnoobi ya </a:t>
            </a:r>
            <a:r>
              <a:rPr lang="en-gb">
                <a:latin typeface="Helvetica Light" panose="020B0403020202020204"/>
              </a:rPr>
              <a:t>na ịlekọ ịkpe a ga-akwanyekwara onye ọbụla so na ya bụ mkpesa ugwu na nsọpụrụ. </a:t>
            </a:r>
          </a:p>
          <a:p>
            <a:pPr rtl="0"/>
            <a:endParaRPr lang="en-GB" dirty="0"/>
          </a:p>
        </p:txBody>
      </p:sp>
      <p:sp>
        <p:nvSpPr>
          <p:cNvPr id="4" name="Hexagon 10" descr="Small child looking out from behind a gate.">
            <a:extLst>
              <a:ext uri="{FF2B5EF4-FFF2-40B4-BE49-F238E27FC236}">
                <a16:creationId xmlns:a16="http://schemas.microsoft.com/office/drawing/2014/main" id="{A6109B42-A3D7-435B-BFE6-376216499940}"/>
              </a:ext>
              <a:ext uri="{C183D7F6-B498-43B3-948B-1728B52AA6E4}">
                <adec:decorative xmlns:adec="http://schemas.microsoft.com/office/drawing/2017/decorative" val="0"/>
              </a:ext>
            </a:extLst>
          </p:cNvPr>
          <p:cNvSpPr>
            <a:spLocks noChangeAspect="1"/>
          </p:cNvSpPr>
          <p:nvPr/>
        </p:nvSpPr>
        <p:spPr>
          <a:xfrm rot="5400000">
            <a:off x="4657188" y="1679349"/>
            <a:ext cx="3950465" cy="3511243"/>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blipFill dpi="0" rotWithShape="0">
            <a:blip r:embed="rId2" cstate="screen">
              <a:extLst>
                <a:ext uri="{28A0092B-C50C-407E-A947-70E740481C1C}">
                  <a14:useLocalDpi xmlns:a14="http://schemas.microsoft.com/office/drawing/2010/main"/>
                </a:ext>
              </a:extLst>
            </a:blip>
            <a:srcRect/>
            <a:stretch>
              <a:fillRect/>
            </a:stretch>
          </a:blipFill>
          <a:ln w="206375">
            <a:solidFill>
              <a:srgbClr val="54B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Helvetica" pitchFamily="2" charset="0"/>
            </a:endParaRPr>
          </a:p>
        </p:txBody>
      </p:sp>
    </p:spTree>
    <p:extLst>
      <p:ext uri="{BB962C8B-B14F-4D97-AF65-F5344CB8AC3E}">
        <p14:creationId xmlns:p14="http://schemas.microsoft.com/office/powerpoint/2010/main" val="3036720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6CB461-1128-4F6C-923D-82A94A93ADBE}"/>
              </a:ext>
            </a:extLst>
          </p:cNvPr>
          <p:cNvSpPr>
            <a:spLocks noGrp="1"/>
          </p:cNvSpPr>
          <p:nvPr>
            <p:ph idx="1"/>
          </p:nvPr>
        </p:nvSpPr>
        <p:spPr>
          <a:xfrm>
            <a:off x="1533600" y="1440000"/>
            <a:ext cx="7005600" cy="4140000"/>
          </a:xfrm>
        </p:spPr>
        <p:txBody>
          <a:bodyPr rtlCol="0">
            <a:normAutofit fontScale="85000" lnSpcReduction="10000"/>
          </a:bodyPr>
          <a:lstStyle/>
          <a:p>
            <a:pPr marL="0" lvl="2" indent="0" rtl="0">
              <a:buNone/>
            </a:pPr>
            <a:endParaRPr lang="en-GB" dirty="0"/>
          </a:p>
          <a:p>
            <a:pPr marL="0" lvl="2" indent="0" rtl="0">
              <a:buNone/>
            </a:pPr>
            <a:br>
              <a:rPr lang="en-GB" dirty="0"/>
            </a:br>
            <a:r>
              <a:rPr lang="ig-ng"/>
              <a:t>Usoro  Ịlekọta ikpe na-ahụ na onye ọbụla ghọtara otu e si ejikwa mmetụta nchekwa na ebubo so ya. Usoro ndị a ga-enwe ozi banyere </a:t>
            </a:r>
            <a:r>
              <a:rPr lang="ig-ng" b="1"/>
              <a:t>ụzọ a ga-agbaso n’ikpesara ndị ọchịchị dị n’aka ikpe maka ntaramahụhụ</a:t>
            </a:r>
            <a:r>
              <a:rPr lang="ig-ng"/>
              <a:t> mgbe e nwere mgbaama na-akwado ebubo mmekpa mmekọahụ, mmegbu na inwe mmeko nwoke na nwanyi na ike nke na esighi n’obi (SEAH)</a:t>
            </a:r>
          </a:p>
          <a:p>
            <a:pPr marL="0" lvl="2" indent="0" rtl="0">
              <a:buNone/>
            </a:pPr>
            <a:endParaRPr lang="en-GB" dirty="0"/>
          </a:p>
          <a:p>
            <a:pPr marL="0" lvl="2" indent="0" rtl="0">
              <a:buNone/>
            </a:pPr>
            <a:r>
              <a:rPr lang="ig-ng"/>
              <a:t>Usoro ndị a ga-enwe ozi banyere otu a ga-esi </a:t>
            </a:r>
            <a:r>
              <a:rPr lang="ig-ng" b="1"/>
              <a:t>eduga ndị lanarịrị ọdachị SEAH ebe ha ga-enweta ezigbo nleba anya. </a:t>
            </a:r>
            <a:r>
              <a:rPr lang="ig-ng"/>
              <a:t>Iji maa atụ, onye lanarịrị ọdachị nwere ike ịchọ ọgwụgwọ, ikpe maọbụ ihe ndị ọzọ, mana ihe gbasara onye lanarịrị ka a ga-egosipụta ma ọ bụrụ na ọ chọọ enyemaka ma nyekwa nkwenye ya na nke a.</a:t>
            </a:r>
          </a:p>
          <a:p>
            <a:pPr marL="0" lvl="2" indent="0" rtl="0">
              <a:buNone/>
            </a:pPr>
            <a:endParaRPr lang="en-GB" dirty="0"/>
          </a:p>
          <a:p>
            <a:pPr marL="0" lvl="2" indent="0" rtl="0">
              <a:buNone/>
            </a:pPr>
            <a:r>
              <a:rPr lang="ig-ng"/>
              <a:t>Usoro ga-agbado ụkwụ na atụmatụ nke obodo na adịmmma mmekọrịta.</a:t>
            </a:r>
          </a:p>
        </p:txBody>
      </p:sp>
      <p:sp>
        <p:nvSpPr>
          <p:cNvPr id="3" name="Slide Number Placeholder 2">
            <a:extLst>
              <a:ext uri="{FF2B5EF4-FFF2-40B4-BE49-F238E27FC236}">
                <a16:creationId xmlns:a16="http://schemas.microsoft.com/office/drawing/2014/main" id="{C6EC0743-9C49-4C11-9F0F-F1E8E12A627E}"/>
              </a:ext>
            </a:extLst>
          </p:cNvPr>
          <p:cNvSpPr>
            <a:spLocks noGrp="1"/>
          </p:cNvSpPr>
          <p:nvPr>
            <p:ph type="sldNum" sz="quarter" idx="4"/>
          </p:nvPr>
        </p:nvSpPr>
        <p:spPr/>
        <p:txBody>
          <a:bodyPr rtlCol="0"/>
          <a:lstStyle/>
          <a:p>
            <a:pPr rtl="0"/>
            <a:fld id="{4FD9013D-92AD-C643-96A8-EBFE9D29F7C2}" type="slidenum">
              <a:rPr lang="en-US" smtClean="0">
                <a:latin typeface="Helvetica Light" panose="020B0403020202020204" pitchFamily="34" charset="0"/>
              </a:rPr>
              <a:pPr/>
              <a:t>34</a:t>
            </a:fld>
            <a:r>
              <a:rPr lang="ig-ng">
                <a:latin typeface="Helvetica Light" panose="020B0403020202020204" pitchFamily="34" charset="0"/>
              </a:rPr>
              <a:t> | Njem nke Nchekwa</a:t>
            </a:r>
          </a:p>
        </p:txBody>
      </p:sp>
      <p:sp>
        <p:nvSpPr>
          <p:cNvPr id="4" name="Title 3">
            <a:extLst>
              <a:ext uri="{FF2B5EF4-FFF2-40B4-BE49-F238E27FC236}">
                <a16:creationId xmlns:a16="http://schemas.microsoft.com/office/drawing/2014/main" id="{31AED28E-68BA-40B5-9459-E5DA9ED46326}"/>
              </a:ext>
            </a:extLst>
          </p:cNvPr>
          <p:cNvSpPr>
            <a:spLocks noGrp="1"/>
          </p:cNvSpPr>
          <p:nvPr>
            <p:ph type="title"/>
          </p:nvPr>
        </p:nvSpPr>
        <p:spPr/>
        <p:txBody>
          <a:bodyPr rtlCol="0"/>
          <a:lstStyle/>
          <a:p>
            <a:pPr rtl="0"/>
            <a:r>
              <a:rPr lang="ig-ng"/>
              <a:t>4. Ihe a ga-eme ma enwee nsogbu</a:t>
            </a:r>
          </a:p>
        </p:txBody>
      </p:sp>
      <p:sp>
        <p:nvSpPr>
          <p:cNvPr id="5" name="Text Placeholder 4">
            <a:extLst>
              <a:ext uri="{FF2B5EF4-FFF2-40B4-BE49-F238E27FC236}">
                <a16:creationId xmlns:a16="http://schemas.microsoft.com/office/drawing/2014/main" id="{0C0DDA84-B56E-4EB9-ABA2-B403780CF02A}"/>
              </a:ext>
            </a:extLst>
          </p:cNvPr>
          <p:cNvSpPr txBox="1">
            <a:spLocks/>
          </p:cNvSpPr>
          <p:nvPr/>
        </p:nvSpPr>
        <p:spPr>
          <a:xfrm>
            <a:off x="603175" y="1329388"/>
            <a:ext cx="7921625" cy="547827"/>
          </a:xfrm>
          <a:prstGeom prst="rect">
            <a:avLst/>
          </a:prstGeom>
        </p:spPr>
        <p:txBody>
          <a:bodyPr vert="horz" lIns="0" tIns="0" rIns="0" bIns="0" rtlCol="0">
            <a:norm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a:solidFill>
                  <a:schemeClr val="accent5"/>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chemeClr val="accent3"/>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rtl="0"/>
            <a:r>
              <a:rPr lang="ig-ng">
                <a:solidFill>
                  <a:srgbClr val="283A51"/>
                </a:solidFill>
              </a:rPr>
              <a:t>Usoro Ịlekọta ikpe </a:t>
            </a:r>
          </a:p>
          <a:p>
            <a:pPr marL="0" lvl="2" indent="0" rtl="0">
              <a:buFont typeface="Arial" panose="020B0604020202020204" pitchFamily="34" charset="0"/>
              <a:buNone/>
            </a:pPr>
            <a:endParaRPr lang="en-GB" dirty="0"/>
          </a:p>
        </p:txBody>
      </p:sp>
      <p:pic>
        <p:nvPicPr>
          <p:cNvPr id="7" name="Graphic 6" descr="Open hand">
            <a:extLst>
              <a:ext uri="{FF2B5EF4-FFF2-40B4-BE49-F238E27FC236}">
                <a16:creationId xmlns:a16="http://schemas.microsoft.com/office/drawing/2014/main" id="{E2189774-C723-4598-881E-2E6F8575C7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9200" y="3539538"/>
            <a:ext cx="784746" cy="784746"/>
          </a:xfrm>
          <a:prstGeom prst="rect">
            <a:avLst/>
          </a:prstGeom>
        </p:spPr>
      </p:pic>
      <p:pic>
        <p:nvPicPr>
          <p:cNvPr id="9" name="Graphic 8" descr="Route (Two Pins With A Path)">
            <a:extLst>
              <a:ext uri="{FF2B5EF4-FFF2-40B4-BE49-F238E27FC236}">
                <a16:creationId xmlns:a16="http://schemas.microsoft.com/office/drawing/2014/main" id="{F147ECB3-267D-48D1-8BFB-BDD709B226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4373" y="2141344"/>
            <a:ext cx="784746" cy="784746"/>
          </a:xfrm>
          <a:prstGeom prst="rect">
            <a:avLst/>
          </a:prstGeom>
        </p:spPr>
      </p:pic>
      <p:pic>
        <p:nvPicPr>
          <p:cNvPr id="11" name="Graphic 10" descr="Neighborhood">
            <a:extLst>
              <a:ext uri="{FF2B5EF4-FFF2-40B4-BE49-F238E27FC236}">
                <a16:creationId xmlns:a16="http://schemas.microsoft.com/office/drawing/2014/main" id="{FD15E4BF-25EA-4E2E-AEE6-7FD1DD9FF7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0484" y="4662840"/>
            <a:ext cx="784746" cy="784746"/>
          </a:xfrm>
          <a:prstGeom prst="rect">
            <a:avLst/>
          </a:prstGeom>
        </p:spPr>
      </p:pic>
    </p:spTree>
    <p:extLst>
      <p:ext uri="{BB962C8B-B14F-4D97-AF65-F5344CB8AC3E}">
        <p14:creationId xmlns:p14="http://schemas.microsoft.com/office/powerpoint/2010/main" val="3609993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ig-ng"/>
              <a:t>4. Ihe a ga-eme ma enwee nsogbu</a:t>
            </a:r>
          </a:p>
        </p:txBody>
      </p:sp>
      <p:sp>
        <p:nvSpPr>
          <p:cNvPr id="5" name="Text Placeholder 4"/>
          <p:cNvSpPr>
            <a:spLocks noGrp="1"/>
          </p:cNvSpPr>
          <p:nvPr>
            <p:ph idx="1"/>
          </p:nvPr>
        </p:nvSpPr>
        <p:spPr>
          <a:xfrm>
            <a:off x="611190" y="1440000"/>
            <a:ext cx="7921625" cy="468313"/>
          </a:xfrm>
        </p:spPr>
        <p:txBody>
          <a:bodyPr rtlCol="0">
            <a:normAutofit/>
          </a:bodyPr>
          <a:lstStyle/>
          <a:p>
            <a:pPr rtl="0"/>
            <a:r>
              <a:rPr lang="ig-ng">
                <a:solidFill>
                  <a:srgbClr val="283A51"/>
                </a:solidFill>
              </a:rPr>
              <a:t>Nnyocha</a:t>
            </a:r>
          </a:p>
          <a:p>
            <a:pPr marL="0" lvl="2" indent="0" rtl="0">
              <a:buNone/>
            </a:pPr>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513183" y="6258507"/>
            <a:ext cx="2133600" cy="365125"/>
          </a:xfrm>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35</a:t>
            </a:fld>
            <a:r>
              <a:rPr lang="ig-ng" sz="900">
                <a:solidFill>
                  <a:schemeClr val="bg2"/>
                </a:solidFill>
                <a:latin typeface="Helvetica Light" panose="020B0403020202020204" pitchFamily="34" charset="0"/>
              </a:rPr>
              <a:t>|</a:t>
            </a:r>
            <a:r>
              <a:rPr lang="ig-ng" sz="900">
                <a:latin typeface="Helvetica Light" panose="020B0403020202020204" pitchFamily="34" charset="0"/>
              </a:rPr>
              <a:t> Njem nke Nchekwa</a:t>
            </a:r>
          </a:p>
        </p:txBody>
      </p:sp>
      <p:sp>
        <p:nvSpPr>
          <p:cNvPr id="3" name="TextBox 2">
            <a:extLst>
              <a:ext uri="{FF2B5EF4-FFF2-40B4-BE49-F238E27FC236}">
                <a16:creationId xmlns:a16="http://schemas.microsoft.com/office/drawing/2014/main" id="{954B4011-22A5-45DC-99D9-F4748E6788CC}"/>
              </a:ext>
            </a:extLst>
          </p:cNvPr>
          <p:cNvSpPr txBox="1"/>
          <p:nvPr/>
        </p:nvSpPr>
        <p:spPr>
          <a:xfrm>
            <a:off x="1431235" y="1908313"/>
            <a:ext cx="6995558" cy="4308872"/>
          </a:xfrm>
          <a:prstGeom prst="rect">
            <a:avLst/>
          </a:prstGeom>
          <a:noFill/>
        </p:spPr>
        <p:txBody>
          <a:bodyPr wrap="square" rtlCol="0">
            <a:spAutoFit/>
          </a:bodyPr>
          <a:lstStyle/>
          <a:p>
            <a:pPr marL="0" lvl="2" indent="0" rtl="0">
              <a:buNone/>
            </a:pPr>
            <a:r>
              <a:rPr lang="ig-ng" sz="1600" b="1">
                <a:latin typeface="Helvetica Light" panose="020B0403020202020204"/>
                <a:cs typeface="Helvetica" panose="020B0604020202020204" pitchFamily="34" charset="0"/>
              </a:rPr>
              <a:t>Nnyocha nke nchekwa mkpesa n’ime ụlọọrụ </a:t>
            </a:r>
            <a:r>
              <a:rPr lang="ig-ng" sz="1600">
                <a:latin typeface="Helvetica Light" panose="020B0403020202020204"/>
                <a:cs typeface="Helvetica" panose="020B0604020202020204" pitchFamily="34" charset="0"/>
              </a:rPr>
              <a:t>ga-eleba anya n’otu e siri mebie ụkpụrụ na iwu ụlọọrụ. Ha abụghị  nyocha mpụ.</a:t>
            </a:r>
          </a:p>
          <a:p>
            <a:pPr marL="0" lvl="2" indent="0" rtl="0">
              <a:buNone/>
            </a:pPr>
            <a:endParaRPr lang="en-GB" sz="1600" dirty="0">
              <a:latin typeface="Helvetica Light" panose="020B0403020202020204"/>
              <a:cs typeface="Helvetica" panose="020B0604020202020204" pitchFamily="34" charset="0"/>
            </a:endParaRPr>
          </a:p>
          <a:p>
            <a:pPr marL="0" lvl="2" indent="0" rtl="0">
              <a:buNone/>
            </a:pPr>
            <a:r>
              <a:rPr lang="ig-ng" sz="1600">
                <a:latin typeface="Helvetica Light" panose="020B0403020202020204"/>
                <a:cs typeface="Helvetica" panose="020B0604020202020204" pitchFamily="34" charset="0"/>
              </a:rPr>
              <a:t>Nyocha ga-abami ime, ọ ga-abụ ihe e dobere na nzuzo, n’eleghi mmadụ anya n’ihu, nwere mbunuuche, ma bụrụkwa nke e mere n’oge, nke a bụkwa ihe a ga-eji ọzụzụ pụrụ iche na nka wee mee.</a:t>
            </a:r>
          </a:p>
          <a:p>
            <a:pPr marL="0" lvl="2" indent="0" rtl="0">
              <a:buNone/>
            </a:pPr>
            <a:endParaRPr lang="en-GB" sz="1600" dirty="0">
              <a:latin typeface="Helvetica Light" panose="020B0403020202020204"/>
              <a:cs typeface="Helvetica" panose="020B0604020202020204" pitchFamily="34" charset="0"/>
            </a:endParaRPr>
          </a:p>
          <a:p>
            <a:pPr marL="0" lvl="2" indent="0" rtl="0">
              <a:buNone/>
            </a:pPr>
            <a:r>
              <a:rPr lang="ig-ng" sz="1600">
                <a:latin typeface="Helvetica Light" panose="020B0403020202020204"/>
                <a:cs typeface="Helvetica" panose="020B0604020202020204" pitchFamily="34" charset="0"/>
              </a:rPr>
              <a:t>Otua ga na-erite uru site </a:t>
            </a:r>
            <a:r>
              <a:rPr lang="ig-ng" sz="1600">
                <a:latin typeface="Helvetica Light" panose="020B0403020202020204"/>
                <a:cs typeface="Helvetica" panose="020B0604020202020204" pitchFamily="34" charset="0"/>
                <a:hlinkClick r:id="rId2"/>
              </a:rPr>
              <a:t>na ntuziaka nyocha zuru oke</a:t>
            </a:r>
            <a:r>
              <a:rPr lang="ig-ng" sz="1600">
                <a:latin typeface="Helvetica Light" panose="020B0403020202020204"/>
                <a:cs typeface="Helvetica" panose="020B0604020202020204" pitchFamily="34" charset="0"/>
              </a:rPr>
              <a:t>.</a:t>
            </a:r>
          </a:p>
          <a:p>
            <a:pPr marL="0" lvl="2" indent="0" rtl="0">
              <a:buNone/>
            </a:pPr>
            <a:endParaRPr lang="en-GB" sz="1600" dirty="0">
              <a:latin typeface="Helvetica Light" panose="020B0403020202020204"/>
              <a:cs typeface="Helvetica" panose="020B0604020202020204" pitchFamily="34" charset="0"/>
            </a:endParaRPr>
          </a:p>
          <a:p>
            <a:pPr marL="0" lvl="2" indent="0" rtl="0">
              <a:buNone/>
            </a:pPr>
            <a:r>
              <a:rPr lang="ig-ng" sz="1600">
                <a:latin typeface="Helvetica Light" panose="020B0403020202020204"/>
                <a:cs typeface="Helvetica" panose="020B0604020202020204" pitchFamily="34" charset="0"/>
              </a:rPr>
              <a:t>Ebe otu na enweghi nka eji eme nyocha n’onwe ha, ha nwere ike iji ndị ọzọ ime nyocha doro anya wee mee nnyocha.</a:t>
            </a:r>
          </a:p>
          <a:p>
            <a:pPr marL="0" lvl="2" indent="0" rtl="0">
              <a:buNone/>
            </a:pPr>
            <a:endParaRPr lang="en-GB" sz="1600" dirty="0">
              <a:latin typeface="Helvetica Light" panose="020B0403020202020204"/>
              <a:cs typeface="Helvetica" panose="020B0604020202020204" pitchFamily="34" charset="0"/>
            </a:endParaRPr>
          </a:p>
          <a:p>
            <a:pPr marL="0" lvl="2" indent="0" rtl="0">
              <a:buNone/>
            </a:pPr>
            <a:r>
              <a:rPr lang="ig-ng" sz="1600">
                <a:latin typeface="Helvetica Light" panose="020B0403020202020204"/>
                <a:cs typeface="Helvetica" panose="020B0604020202020204" pitchFamily="34" charset="0"/>
              </a:rPr>
              <a:t>Mgbe e nwere ọgbụgbaama na-akwado ebubo nke nwere ike imebi iwu, otu</a:t>
            </a:r>
            <a:r>
              <a:rPr lang="ig-ng" sz="1600" b="1">
                <a:latin typeface="Helvetica Light" panose="020B0403020202020204"/>
                <a:cs typeface="Helvetica" panose="020B0604020202020204" pitchFamily="34" charset="0"/>
              </a:rPr>
              <a:t> nwere ike iwegara ndị ọchịchị dị n’aka mkpesa maka nyocha mpụ, </a:t>
            </a:r>
            <a:r>
              <a:rPr lang="ig-ng" sz="1600">
                <a:latin typeface="Helvetica Light" panose="020B0403020202020204"/>
                <a:cs typeface="Helvetica" panose="020B0604020202020204" pitchFamily="34" charset="0"/>
              </a:rPr>
              <a:t>n’igbado ụkwụ n’usoro njikwa mkpesa nke ụlọọrụ ahụ.</a:t>
            </a:r>
          </a:p>
          <a:p>
            <a:pPr rtl="0"/>
            <a:endParaRPr lang="en-GB" dirty="0"/>
          </a:p>
        </p:txBody>
      </p:sp>
      <p:pic>
        <p:nvPicPr>
          <p:cNvPr id="4" name="Graphic 3" descr="Magnifying glass">
            <a:extLst>
              <a:ext uri="{FF2B5EF4-FFF2-40B4-BE49-F238E27FC236}">
                <a16:creationId xmlns:a16="http://schemas.microsoft.com/office/drawing/2014/main" id="{0A0D7DF3-7673-4F30-95FC-8A3B16468E0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0570" y="2005222"/>
            <a:ext cx="581511" cy="581511"/>
          </a:xfrm>
          <a:prstGeom prst="rect">
            <a:avLst/>
          </a:prstGeom>
        </p:spPr>
      </p:pic>
      <p:pic>
        <p:nvPicPr>
          <p:cNvPr id="10" name="Graphic 9" descr="Head with gears">
            <a:extLst>
              <a:ext uri="{FF2B5EF4-FFF2-40B4-BE49-F238E27FC236}">
                <a16:creationId xmlns:a16="http://schemas.microsoft.com/office/drawing/2014/main" id="{355A9927-6D1A-4DC6-88A9-3855533739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1190" y="2865191"/>
            <a:ext cx="714023" cy="714023"/>
          </a:xfrm>
          <a:prstGeom prst="rect">
            <a:avLst/>
          </a:prstGeom>
        </p:spPr>
      </p:pic>
      <p:pic>
        <p:nvPicPr>
          <p:cNvPr id="16" name="Graphic 15" descr="Bank">
            <a:extLst>
              <a:ext uri="{FF2B5EF4-FFF2-40B4-BE49-F238E27FC236}">
                <a16:creationId xmlns:a16="http://schemas.microsoft.com/office/drawing/2014/main" id="{0CDD4D69-8DA9-486E-A0A2-51EC3A9FB2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0570" y="5143272"/>
            <a:ext cx="714022" cy="714022"/>
          </a:xfrm>
          <a:prstGeom prst="rect">
            <a:avLst/>
          </a:prstGeom>
        </p:spPr>
      </p:pic>
      <p:pic>
        <p:nvPicPr>
          <p:cNvPr id="18" name="Graphic 17" descr="Address Book">
            <a:extLst>
              <a:ext uri="{FF2B5EF4-FFF2-40B4-BE49-F238E27FC236}">
                <a16:creationId xmlns:a16="http://schemas.microsoft.com/office/drawing/2014/main" id="{56E1FBDC-B874-4B62-98DB-0513F767E45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1190" y="4061264"/>
            <a:ext cx="784832" cy="784832"/>
          </a:xfrm>
          <a:prstGeom prst="rect">
            <a:avLst/>
          </a:prstGeom>
        </p:spPr>
      </p:pic>
    </p:spTree>
    <p:extLst>
      <p:ext uri="{BB962C8B-B14F-4D97-AF65-F5344CB8AC3E}">
        <p14:creationId xmlns:p14="http://schemas.microsoft.com/office/powerpoint/2010/main" val="1393465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D8BAF86-2793-480E-89EF-31B83F111B7D}"/>
              </a:ext>
            </a:extLst>
          </p:cNvPr>
          <p:cNvSpPr txBox="1">
            <a:spLocks/>
          </p:cNvSpPr>
          <p:nvPr/>
        </p:nvSpPr>
        <p:spPr>
          <a:xfrm>
            <a:off x="794060" y="162835"/>
            <a:ext cx="8218488" cy="691200"/>
          </a:xfrm>
          <a:prstGeom prst="rect">
            <a:avLst/>
          </a:prstGeom>
        </p:spPr>
        <p:txBody>
          <a:bodyPr vert="horz" lIns="0" tIns="0" rIns="0" bIns="0" rtlCol="0" anchor="t" anchorCtr="0">
            <a:noAutofit/>
          </a:bodyPr>
          <a:lstStyle>
            <a:lvl1pPr algn="l" defTabSz="457200" rtl="0" eaLnBrk="1" latinLnBrk="0" hangingPunct="1">
              <a:lnSpc>
                <a:spcPts val="4000"/>
              </a:lnSpc>
              <a:spcBef>
                <a:spcPct val="0"/>
              </a:spcBef>
              <a:buNone/>
              <a:defRPr lang="en-US" sz="4400" b="0" i="0" kern="1200" baseline="0">
                <a:solidFill>
                  <a:schemeClr val="accent3"/>
                </a:solidFill>
                <a:latin typeface="Helvetica Light" panose="020B0403020202020204" pitchFamily="34" charset="0"/>
                <a:ea typeface="+mj-ea"/>
                <a:cs typeface="+mj-cs"/>
              </a:defRPr>
            </a:lvl1pPr>
          </a:lstStyle>
          <a:p>
            <a:pPr rtl="0"/>
            <a:r>
              <a:rPr lang="ig-ng" sz="2400"/>
              <a:t>Ihe ndị dị mkpa icheta na njem nchekwa </a:t>
            </a:r>
          </a:p>
        </p:txBody>
      </p:sp>
      <p:sp>
        <p:nvSpPr>
          <p:cNvPr id="5" name="TextBox 4">
            <a:extLst>
              <a:ext uri="{FF2B5EF4-FFF2-40B4-BE49-F238E27FC236}">
                <a16:creationId xmlns:a16="http://schemas.microsoft.com/office/drawing/2014/main" id="{A236218D-89C8-404B-A39A-93CFDB135167}"/>
              </a:ext>
            </a:extLst>
          </p:cNvPr>
          <p:cNvSpPr txBox="1"/>
          <p:nvPr/>
        </p:nvSpPr>
        <p:spPr>
          <a:xfrm>
            <a:off x="395426" y="854035"/>
            <a:ext cx="8218488" cy="6678751"/>
          </a:xfrm>
          <a:prstGeom prst="rect">
            <a:avLst/>
          </a:prstGeom>
          <a:noFill/>
        </p:spPr>
        <p:txBody>
          <a:bodyPr wrap="square" rtlCol="0">
            <a:spAutoFit/>
          </a:bodyPr>
          <a:lstStyle/>
          <a:p>
            <a:pPr marL="285750" indent="-285750" rtl="0">
              <a:buFont typeface="Arial" panose="020B0604020202020204" pitchFamily="34" charset="0"/>
              <a:buChar char="•"/>
            </a:pPr>
            <a:r>
              <a:rPr lang="ig-ng" sz="1600">
                <a:solidFill>
                  <a:srgbClr val="283A51"/>
                </a:solidFill>
                <a:latin typeface="Helvetica Light" panose="020B0403020202020204"/>
              </a:rPr>
              <a:t>Nchekwa bụ idobe ndị mmadụ pụọ na ihe egwu site na na ileba anya na nsogbu nke sitere n’aka ndị ọrụ nke ụlọọrụ ahụ ya na/maọbụ ndị mmekọ na-eji aka ike arụ ọrụ.</a:t>
            </a:r>
          </a:p>
          <a:p>
            <a:pPr marL="285750" indent="-285750" rtl="0">
              <a:buFont typeface="Arial" panose="020B0604020202020204" pitchFamily="34" charset="0"/>
              <a:buChar char="•"/>
            </a:pPr>
            <a:endParaRPr lang="en-GB" sz="1600" dirty="0">
              <a:solidFill>
                <a:srgbClr val="283A51"/>
              </a:solidFill>
              <a:latin typeface="Helvetica Light" panose="020B0403020202020204"/>
            </a:endParaRPr>
          </a:p>
          <a:p>
            <a:pPr marL="285750" indent="-285750" rtl="0">
              <a:buFont typeface="Arial" panose="020B0604020202020204" pitchFamily="34" charset="0"/>
              <a:buChar char="•"/>
            </a:pPr>
            <a:r>
              <a:rPr lang="ig-ng" sz="1600">
                <a:solidFill>
                  <a:srgbClr val="283A51"/>
                </a:solidFill>
                <a:latin typeface="Helvetica Light" panose="020B0403020202020204"/>
              </a:rPr>
              <a:t>Mmekpa mmekọahụ, mmegbu na inwe mmeko nwoke na nwanyi na ike nke na esighi n’obi nwere ike ime n’ụlọọrụ ọbụla, n’ebe ọbụla.</a:t>
            </a:r>
          </a:p>
          <a:p>
            <a:pPr marL="285750" indent="-285750" rtl="0">
              <a:buFont typeface="Arial" panose="020B0604020202020204" pitchFamily="34" charset="0"/>
              <a:buChar char="•"/>
            </a:pPr>
            <a:endParaRPr lang="en-GB" sz="1600" dirty="0">
              <a:solidFill>
                <a:srgbClr val="283A51"/>
              </a:solidFill>
              <a:latin typeface="Helvetica Light" panose="020B0403020202020204"/>
            </a:endParaRPr>
          </a:p>
          <a:p>
            <a:pPr marL="285750" indent="-285750" rtl="0">
              <a:buFont typeface="Arial" panose="020B0604020202020204" pitchFamily="34" charset="0"/>
              <a:buChar char="•"/>
            </a:pPr>
            <a:r>
              <a:rPr lang="ig-ng" sz="1600">
                <a:solidFill>
                  <a:srgbClr val="283A51"/>
                </a:solidFill>
                <a:latin typeface="Helvetica Light" panose="020B0403020202020204"/>
              </a:rPr>
              <a:t>Otu ọbụla kwesiri ịghọta ebe ike dabeere n’ụlọọrụ ha ya na ndị ndu kwesikwara ikepụta omenala nke gbara mgbọrọgwụ na nsọpụrụ na ịkwụwa aka ọtọ.</a:t>
            </a:r>
          </a:p>
          <a:p>
            <a:pPr marL="285750" indent="-285750" rtl="0">
              <a:buFont typeface="Arial" panose="020B0604020202020204" pitchFamily="34" charset="0"/>
              <a:buChar char="•"/>
            </a:pPr>
            <a:endParaRPr lang="en-GB" sz="1600" dirty="0">
              <a:solidFill>
                <a:srgbClr val="283A51"/>
              </a:solidFill>
              <a:latin typeface="Helvetica Light" panose="020B0403020202020204"/>
            </a:endParaRPr>
          </a:p>
          <a:p>
            <a:pPr marL="285750" indent="-285750" rtl="0">
              <a:buFont typeface="Arial" panose="020B0604020202020204" pitchFamily="34" charset="0"/>
              <a:buChar char="•"/>
            </a:pPr>
            <a:r>
              <a:rPr lang="ig-ng" sz="1600">
                <a:solidFill>
                  <a:srgbClr val="283A51"/>
                </a:solidFill>
                <a:latin typeface="Helvetica Light" panose="020B0403020202020204"/>
              </a:rPr>
              <a:t>Otu ọbụla kwesiri ị na-enyocha onwe ha kwa mgbe n’ihe gbasara ụkpụrụ nchekwa, ọgbatuhie nchekwa, kewapụtakwa ma nyochaa atụmatụ nchekwa nke ụlọọrụ.</a:t>
            </a:r>
          </a:p>
          <a:p>
            <a:pPr marL="285750" indent="-285750" rtl="0">
              <a:buFont typeface="Arial" panose="020B0604020202020204" pitchFamily="34" charset="0"/>
              <a:buChar char="•"/>
            </a:pPr>
            <a:endParaRPr lang="en-GB" sz="1600" dirty="0">
              <a:solidFill>
                <a:srgbClr val="283A51"/>
              </a:solidFill>
              <a:latin typeface="Helvetica Light" panose="020B0403020202020204"/>
            </a:endParaRPr>
          </a:p>
          <a:p>
            <a:pPr marL="285750" indent="-285750" rtl="0">
              <a:buFont typeface="Arial" panose="020B0604020202020204" pitchFamily="34" charset="0"/>
              <a:buChar char="•"/>
            </a:pPr>
            <a:r>
              <a:rPr lang="ig-ng" sz="1600">
                <a:solidFill>
                  <a:srgbClr val="283A51"/>
                </a:solidFill>
                <a:latin typeface="Helvetica Light" panose="020B0403020202020204"/>
              </a:rPr>
              <a:t>Otu ọbụla kwesiri ileba anya na nchekwa na gburugburu ụlọọrụ, site n’ụkpụrụ nchekwa, ụkpụrụ na usoro, akụrụngwa nchịkwa na ịkwụwa aka ọtọ, mkpakọrịta, ọmụmụ na mmepụta, ngalaba akụrụngwa nkemmadụ , usoro emereme ga,Ntaakuko na  ịgbasaozi, ịchụnta ego, mmekorita na .(ICT)</a:t>
            </a:r>
          </a:p>
          <a:p>
            <a:pPr marL="285750" indent="-285750" rtl="0">
              <a:buFont typeface="Arial" panose="020B0604020202020204" pitchFamily="34" charset="0"/>
              <a:buChar char="•"/>
            </a:pPr>
            <a:endParaRPr lang="en-GB" sz="1600" dirty="0">
              <a:solidFill>
                <a:srgbClr val="283A51"/>
              </a:solidFill>
              <a:latin typeface="Helvetica Light" panose="020B0403020202020204"/>
            </a:endParaRPr>
          </a:p>
          <a:p>
            <a:pPr marL="285750" indent="-285750" rtl="0">
              <a:buFont typeface="Arial" panose="020B0604020202020204" pitchFamily="34" charset="0"/>
              <a:buChar char="•"/>
            </a:pPr>
            <a:r>
              <a:rPr lang="ig-ng" sz="1600">
                <a:solidFill>
                  <a:srgbClr val="283A51"/>
                </a:solidFill>
                <a:latin typeface="Helvetica Light" panose="020B0403020202020204"/>
              </a:rPr>
              <a:t>N’ileba anya n’ihe metụtara nchekwa,otu ga kwesiri inwe usoro nke ga-adịrị ndị ọrụ niile mfe inweta, ndị mmekọ na ndị mmadụ bi n’obodo.  Otu ọbụla kwesiri inwe usoro njikwa mkpesa doro anya ya na nyocha.</a:t>
            </a:r>
          </a:p>
          <a:p>
            <a:pPr marL="285750" indent="-285750" rtl="0">
              <a:buFont typeface="Arial" panose="020B0604020202020204" pitchFamily="34" charset="0"/>
              <a:buChar char="•"/>
            </a:pPr>
            <a:endParaRPr lang="en-GB" dirty="0"/>
          </a:p>
          <a:p>
            <a:pPr marL="285750" indent="-285750" rtl="0">
              <a:buFont typeface="Arial" panose="020B0604020202020204" pitchFamily="34" charset="0"/>
              <a:buChar char="•"/>
            </a:pPr>
            <a:endParaRPr lang="en-GB" dirty="0"/>
          </a:p>
          <a:p>
            <a:pPr marL="285750" indent="-285750" rtl="0">
              <a:buFont typeface="Arial" panose="020B0604020202020204" pitchFamily="34" charset="0"/>
              <a:buChar char="•"/>
            </a:pPr>
            <a:endParaRPr lang="en-GB" sz="1800" dirty="0"/>
          </a:p>
          <a:p>
            <a:pPr marL="285750" indent="-285750" rtl="0">
              <a:buFont typeface="Arial" panose="020B0604020202020204" pitchFamily="34" charset="0"/>
              <a:buChar char="•"/>
            </a:pPr>
            <a:endParaRPr lang="en-GB" sz="1800" dirty="0"/>
          </a:p>
          <a:p>
            <a:pPr marL="285750" indent="-285750" rtl="0">
              <a:buFont typeface="Arial" panose="020B0604020202020204" pitchFamily="34" charset="0"/>
              <a:buChar char="•"/>
            </a:pPr>
            <a:endParaRPr lang="en-GB" dirty="0"/>
          </a:p>
          <a:p>
            <a:pPr marL="285750" indent="-285750" rtl="0">
              <a:buFont typeface="Arial" panose="020B0604020202020204" pitchFamily="34" charset="0"/>
              <a:buChar char="•"/>
            </a:pPr>
            <a:endParaRPr lang="en-GB" dirty="0"/>
          </a:p>
        </p:txBody>
      </p:sp>
    </p:spTree>
    <p:extLst>
      <p:ext uri="{BB962C8B-B14F-4D97-AF65-F5344CB8AC3E}">
        <p14:creationId xmlns:p14="http://schemas.microsoft.com/office/powerpoint/2010/main" val="3198229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2">
            <a:extLst>
              <a:ext uri="{FF2B5EF4-FFF2-40B4-BE49-F238E27FC236}">
                <a16:creationId xmlns:a16="http://schemas.microsoft.com/office/drawing/2014/main" id="{67A3048B-E1A3-274B-9480-C39ACC16FD22}"/>
              </a:ext>
            </a:extLst>
          </p:cNvPr>
          <p:cNvSpPr txBox="1">
            <a:spLocks/>
          </p:cNvSpPr>
          <p:nvPr/>
        </p:nvSpPr>
        <p:spPr>
          <a:xfrm>
            <a:off x="765195" y="369964"/>
            <a:ext cx="7920000" cy="3057525"/>
          </a:xfrm>
          <a:prstGeom prst="rect">
            <a:avLst/>
          </a:prstGeom>
        </p:spPr>
        <p:txBody>
          <a:bodyPr vert="horz" lIns="0" tIns="0" rIns="0" bIns="0" rtlCol="0">
            <a:norm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dirty="0" smtClean="0">
                <a:solidFill>
                  <a:srgbClr val="283A51"/>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rgbClr val="54BF9E"/>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rtl="0"/>
            <a:endParaRPr lang="en-GB" dirty="0">
              <a:solidFill>
                <a:schemeClr val="bg1"/>
              </a:solidFill>
            </a:endParaRPr>
          </a:p>
          <a:p>
            <a:pPr lvl="1" rtl="0"/>
            <a:r>
              <a:rPr lang="ig-ng" sz="2800" b="1">
                <a:solidFill>
                  <a:srgbClr val="ECCF3E"/>
                </a:solidFill>
              </a:rPr>
              <a:t>Maka enyemaka ndị ọzọ, ngwaọrụ na akụrụngwa gbasara nchekwa, gaa na website ndị RSH: </a:t>
            </a:r>
            <a:r>
              <a:rPr lang="ig-ng" sz="2800" b="1">
                <a:solidFill>
                  <a:srgbClr val="ECCF3E"/>
                </a:solidFill>
                <a:hlinkClick r:id="rId2"/>
              </a:rPr>
              <a:t>safeguardingsupporthub.org </a:t>
            </a:r>
            <a:endParaRPr lang="en-GB" sz="2800" b="1" dirty="0">
              <a:solidFill>
                <a:srgbClr val="ECCF3E"/>
              </a:solidFill>
            </a:endParaRPr>
          </a:p>
        </p:txBody>
      </p:sp>
      <p:sp>
        <p:nvSpPr>
          <p:cNvPr id="4" name="Text Placeholder 16">
            <a:extLst>
              <a:ext uri="{FF2B5EF4-FFF2-40B4-BE49-F238E27FC236}">
                <a16:creationId xmlns:a16="http://schemas.microsoft.com/office/drawing/2014/main" id="{594A3A8D-F08F-6C4C-A3FE-929908A1A280}"/>
              </a:ext>
            </a:extLst>
          </p:cNvPr>
          <p:cNvSpPr txBox="1">
            <a:spLocks/>
          </p:cNvSpPr>
          <p:nvPr/>
        </p:nvSpPr>
        <p:spPr>
          <a:xfrm>
            <a:off x="765195" y="3714251"/>
            <a:ext cx="7742701" cy="1546861"/>
          </a:xfrm>
          <a:prstGeom prst="rect">
            <a:avLst/>
          </a:prstGeom>
        </p:spPr>
        <p:txBody>
          <a:bodyPr vert="horz" lIns="0" tIns="0" rIns="0" bIns="0" rtlCol="0">
            <a:no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dirty="0" smtClean="0">
                <a:solidFill>
                  <a:srgbClr val="283A51"/>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rgbClr val="54BF9E"/>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rtl="0"/>
            <a:r>
              <a:rPr lang="ig-ng" sz="1600" i="1">
                <a:solidFill>
                  <a:srgbClr val="F4F3F2"/>
                </a:solidFill>
                <a:effectLst/>
                <a:latin typeface="Calibri" panose="020F0502020204030204" pitchFamily="34" charset="0"/>
                <a:ea typeface="Calibri" panose="020F0502020204030204" pitchFamily="34" charset="0"/>
              </a:rPr>
              <a:t>Akwụkwọ a bụ nke sitere na nrụpụta emereme nke ndị Safeguarding Resource and Support Hub nke ndị UK aid si na gọọmentị UK na-akwado. Kaosiladị, echiche ndị ewepụtara ebe a, ya na ozi ndị dị na ya abụchaghị nke sitere n’aka gọọmentị UK, nke n’agaghị anabata iburu ibu echiche ndị a maọbụ ozi nke dabeere na ha.</a:t>
            </a:r>
            <a:endParaRPr lang="en-GB" sz="1600" dirty="0">
              <a:solidFill>
                <a:srgbClr val="F4F3F2"/>
              </a:solidFill>
              <a:effectLst/>
              <a:latin typeface="Calibri" panose="020F0502020204030204" pitchFamily="34" charset="0"/>
              <a:ea typeface="Calibri" panose="020F0502020204030204" pitchFamily="34" charset="0"/>
            </a:endParaRPr>
          </a:p>
          <a:p>
            <a:pPr rtl="0"/>
            <a:r>
              <a:rPr lang="ig-ng" sz="1600" i="1">
                <a:solidFill>
                  <a:srgbClr val="F4F3F2"/>
                </a:solidFill>
                <a:effectLst/>
                <a:latin typeface="Calibri" panose="020F0502020204030204" pitchFamily="34" charset="0"/>
                <a:ea typeface="Calibri" panose="020F0502020204030204" pitchFamily="34" charset="0"/>
              </a:rPr>
              <a:t>Mbipụtaa bụ nke emume a kwadobere, ma ndị ụlọọrụ ya na ndị mmụta na ndị obodo na-emepụta ya maka nduzi n’izugbe dịka o si dị mkpa. Maka ozi na ajụjụ ndị ọzọ, kpọtụrụ </a:t>
            </a:r>
            <a:r>
              <a:rPr lang="ig-ng" sz="1600" i="1" u="sng">
                <a:solidFill>
                  <a:srgbClr val="F4F3F2"/>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veronica@rshub.org.uk</a:t>
            </a:r>
            <a:endParaRPr lang="en-GB" sz="1600" dirty="0">
              <a:solidFill>
                <a:srgbClr val="F4F3F2"/>
              </a:solidFill>
            </a:endParaRPr>
          </a:p>
        </p:txBody>
      </p:sp>
    </p:spTree>
    <p:extLst>
      <p:ext uri="{BB962C8B-B14F-4D97-AF65-F5344CB8AC3E}">
        <p14:creationId xmlns:p14="http://schemas.microsoft.com/office/powerpoint/2010/main" val="1141614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712111" y="1910786"/>
            <a:ext cx="3770142" cy="3429840"/>
          </a:xfrm>
        </p:spPr>
        <p:txBody>
          <a:bodyPr rtlCol="0"/>
          <a:lstStyle/>
          <a:p>
            <a:pPr rtl="0"/>
            <a:r>
              <a:rPr lang="ig-ng" b="1">
                <a:solidFill>
                  <a:srgbClr val="283A51"/>
                </a:solidFill>
              </a:rPr>
              <a:t>Nchekwa na-elebara anya mmadụ iji ike o nwere na-eme ihe n’ụzọ n’ezighi ezi. </a:t>
            </a:r>
          </a:p>
        </p:txBody>
      </p:sp>
      <p:sp>
        <p:nvSpPr>
          <p:cNvPr id="13" name="Content Placeholder 12"/>
          <p:cNvSpPr>
            <a:spLocks noGrp="1"/>
          </p:cNvSpPr>
          <p:nvPr>
            <p:ph type="body" sz="quarter" idx="15"/>
          </p:nvPr>
        </p:nvSpPr>
        <p:spPr>
          <a:xfrm>
            <a:off x="4810539" y="1339706"/>
            <a:ext cx="3939565" cy="4572000"/>
          </a:xfrm>
        </p:spPr>
        <p:txBody>
          <a:bodyPr rtlCol="0">
            <a:normAutofit fontScale="77500" lnSpcReduction="20000"/>
          </a:bodyPr>
          <a:lstStyle/>
          <a:p>
            <a:pPr rtl="0"/>
            <a:r>
              <a:rPr lang="ig-ng" b="1">
                <a:solidFill>
                  <a:srgbClr val="283A51"/>
                </a:solidFill>
              </a:rPr>
              <a:t>N’ụlọọrụ, ụfọdụ mmadụ n’oge ụfọdụ na-enwe ike karịa nihi okike ha, agbụrụ ha, ọrụ ha n’ụlọọrụ, nkwarụ ha, ụdi mmekọahụ  ha, mba ha, ọnọdụ enwemọrụ ha, maọbụ agum akwụkwọ  ha.</a:t>
            </a:r>
            <a:r>
              <a:rPr lang="ig-ng">
                <a:solidFill>
                  <a:srgbClr val="283A51"/>
                </a:solidFill>
              </a:rPr>
              <a:t> Ndị ike ha di obere bu ndị enwere ike imegbu ma mmetọ na ebe ọdị ukwuu </a:t>
            </a:r>
          </a:p>
          <a:p>
            <a:pPr rtl="0"/>
            <a:endParaRPr lang="en-GB" dirty="0">
              <a:solidFill>
                <a:srgbClr val="283A51"/>
              </a:solidFill>
            </a:endParaRPr>
          </a:p>
          <a:p>
            <a:pPr rtl="0"/>
            <a:r>
              <a:rPr lang="ig-ng" b="1">
                <a:solidFill>
                  <a:srgbClr val="283A51"/>
                </a:solidFill>
              </a:rPr>
              <a:t>Mmekpa mmekọahụ, mmegbu na inwe mmeko nwoke na nwanyi na ike nke esighi na obi (SEAH) gụnyere ndị nọ n'ụlọọrụ na-eji ike ha nwere </a:t>
            </a:r>
            <a:r>
              <a:rPr lang="ig-ng">
                <a:solidFill>
                  <a:srgbClr val="283A51"/>
                </a:solidFill>
              </a:rPr>
              <a:t>na-emegide ndị ike ha karịrị dika n’ụlọọrụ, n’ụlọọrụ ndị nrukọ maọbụ n’ime obodo ndị ụlọọrụ a nọ na ya arụ ọrụ. Ndị ike dị n’aka ha nwekwara ike inye mmekpaahụ nke anụahụ na nke mmetụta uche. Anyị na-ahụta ụdị mmekpaahụ ndị a dịka mmebi nke nchekwa. </a:t>
            </a:r>
          </a:p>
          <a:p>
            <a:pPr rtl="0"/>
            <a:endParaRPr lang="en-GB" dirty="0">
              <a:solidFill>
                <a:srgbClr val="283A51"/>
              </a:solidFill>
            </a:endParaRPr>
          </a:p>
          <a:p>
            <a:pPr rtl="0"/>
            <a:r>
              <a:rPr lang="ig-ng" b="1">
                <a:solidFill>
                  <a:srgbClr val="283A51"/>
                </a:solidFill>
              </a:rPr>
              <a:t>SEAH </a:t>
            </a:r>
            <a:r>
              <a:rPr lang="ig-ng">
                <a:solidFill>
                  <a:srgbClr val="283A51"/>
                </a:solidFill>
              </a:rPr>
              <a:t>bụ ndị nne nwaanyị na ụmụagbọghọ ka ọ na-elebara anya karịa, mana o nwekwara ike imetụta ndị nna na ụmụokorọbịa.</a:t>
            </a:r>
          </a:p>
        </p:txBody>
      </p:sp>
      <p:sp>
        <p:nvSpPr>
          <p:cNvPr id="6" name="Title 5"/>
          <p:cNvSpPr>
            <a:spLocks noGrp="1"/>
          </p:cNvSpPr>
          <p:nvPr>
            <p:ph type="title"/>
          </p:nvPr>
        </p:nvSpPr>
        <p:spPr>
          <a:xfrm>
            <a:off x="619246" y="255600"/>
            <a:ext cx="8218488" cy="691200"/>
          </a:xfrm>
        </p:spPr>
        <p:txBody>
          <a:bodyPr rtlCol="0"/>
          <a:lstStyle/>
          <a:p>
            <a:pPr rtl="0"/>
            <a:r>
              <a:rPr lang="ig-ng"/>
              <a:t>1. Gịnị bụ Nchekwa?</a:t>
            </a:r>
          </a:p>
        </p:txBody>
      </p:sp>
      <p:sp>
        <p:nvSpPr>
          <p:cNvPr id="8" name="Slide Number Placeholder 5">
            <a:extLst>
              <a:ext uri="{FF2B5EF4-FFF2-40B4-BE49-F238E27FC236}">
                <a16:creationId xmlns:a16="http://schemas.microsoft.com/office/drawing/2014/main" id="{6C9AABF5-CCC6-4846-A197-F40ED179B70F}"/>
              </a:ext>
            </a:extLst>
          </p:cNvPr>
          <p:cNvSpPr>
            <a:spLocks noGrp="1"/>
          </p:cNvSpPr>
          <p:nvPr>
            <p:ph type="sldNum" sz="quarter" idx="4"/>
          </p:nvPr>
        </p:nvSpPr>
        <p:spPr>
          <a:prstGeom prst="rect">
            <a:avLst/>
          </a:prstGeom>
        </p:spPr>
        <p:txBody>
          <a:bodyPr vert="horz" lIns="0" tIns="45720" rIns="0" bIns="45720" rtlCol="0" anchor="b"/>
          <a:lstStyle>
            <a:lvl1pPr algn="l">
              <a:defRPr sz="1000">
                <a:solidFill>
                  <a:schemeClr val="tx2"/>
                </a:solidFill>
                <a:latin typeface="+mj-lt"/>
              </a:defRPr>
            </a:lvl1pPr>
          </a:lstStyle>
          <a:p>
            <a:pPr rtl="0"/>
            <a:endParaRPr lang="en-US" dirty="0">
              <a:latin typeface="Helvetica" pitchFamily="2" charset="0"/>
            </a:endParaRPr>
          </a:p>
          <a:p>
            <a:pPr rtl="0"/>
            <a:r>
              <a:rPr lang="ig-ng" sz="1200">
                <a:solidFill>
                  <a:srgbClr val="283A51"/>
                </a:solidFill>
                <a:latin typeface="Helvetica Light" panose="020B0403020202020204" pitchFamily="34" charset="0"/>
              </a:rPr>
              <a:t>Njem nke Nchekwa</a:t>
            </a:r>
          </a:p>
        </p:txBody>
      </p:sp>
    </p:spTree>
    <p:extLst>
      <p:ext uri="{BB962C8B-B14F-4D97-AF65-F5344CB8AC3E}">
        <p14:creationId xmlns:p14="http://schemas.microsoft.com/office/powerpoint/2010/main" val="3155426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1465958" y="2064724"/>
            <a:ext cx="7066857" cy="2213020"/>
          </a:xfrm>
        </p:spPr>
        <p:txBody>
          <a:bodyPr rtlCol="0">
            <a:normAutofit/>
          </a:bodyPr>
          <a:lstStyle/>
          <a:p>
            <a:pPr rtl="0"/>
            <a:r>
              <a:rPr lang="ig-ng" sz="2000" b="1">
                <a:solidFill>
                  <a:srgbClr val="283A51"/>
                </a:solidFill>
              </a:rPr>
              <a:t>Chekwa ndị mmadụ</a:t>
            </a:r>
            <a:r>
              <a:rPr lang="ig-ng" sz="2000">
                <a:solidFill>
                  <a:srgbClr val="283A51"/>
                </a:solidFill>
              </a:rPr>
              <a:t> n’ịdaba na ,mmekpa mmekọahụ, mmegbu, inwe mmekọahụ na esighi n’obi, na ụdị mmerụ ndị ọzọ na-esite na iji ike aka eme ihe n'ụzọ na-ezighị ezi.</a:t>
            </a:r>
            <a:br>
              <a:rPr lang="en-GB" sz="2000" dirty="0">
                <a:solidFill>
                  <a:srgbClr val="283A51"/>
                </a:solidFill>
              </a:rPr>
            </a:br>
            <a:endParaRPr lang="en-GB" sz="2000" dirty="0">
              <a:solidFill>
                <a:srgbClr val="283A51"/>
              </a:solidFill>
            </a:endParaRPr>
          </a:p>
          <a:p>
            <a:pPr rtl="0"/>
            <a:r>
              <a:rPr lang="ig-ng" sz="2000" b="1">
                <a:solidFill>
                  <a:srgbClr val="283A51"/>
                </a:solidFill>
              </a:rPr>
              <a:t>Leba anya na mmerụ ahụ</a:t>
            </a:r>
            <a:r>
              <a:rPr lang="ig-ng" sz="2000">
                <a:solidFill>
                  <a:srgbClr val="283A51"/>
                </a:solidFill>
              </a:rPr>
              <a:t> nke na-esite n’aka ndị ọrụ na ụlọ ọrụ, ndị nrụkọ, arụmọrụ maọbụ mmemme nke nwere ike ịdanye adanye.</a:t>
            </a: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554788" y="6049434"/>
            <a:ext cx="2133600"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5</a:t>
            </a:fld>
            <a:r>
              <a:rPr lang="ig-ng" sz="900">
                <a:solidFill>
                  <a:srgbClr val="ECCF3E"/>
                </a:solidFill>
                <a:latin typeface="Helvetica Light" panose="020B0403020202020204" pitchFamily="34" charset="0"/>
              </a:rPr>
              <a:t>|</a:t>
            </a:r>
            <a:r>
              <a:rPr lang="ig-ng" sz="900">
                <a:solidFill>
                  <a:srgbClr val="283A51"/>
                </a:solidFill>
                <a:latin typeface="Helvetica Light" panose="020B0403020202020204" pitchFamily="34" charset="0"/>
              </a:rPr>
              <a:t>Njem nke Nchekwa</a:t>
            </a:r>
            <a:endParaRPr lang="en-GB" sz="900" dirty="0">
              <a:latin typeface="Helvetica Light" panose="020B0403020202020204" pitchFamily="34" charset="0"/>
            </a:endParaRPr>
          </a:p>
        </p:txBody>
      </p:sp>
      <p:sp>
        <p:nvSpPr>
          <p:cNvPr id="8" name="Title 5">
            <a:extLst>
              <a:ext uri="{FF2B5EF4-FFF2-40B4-BE49-F238E27FC236}">
                <a16:creationId xmlns:a16="http://schemas.microsoft.com/office/drawing/2014/main" id="{F3FE8DCD-2F01-4DB1-81A5-8772411C735C}"/>
              </a:ext>
            </a:extLst>
          </p:cNvPr>
          <p:cNvSpPr>
            <a:spLocks noGrp="1"/>
          </p:cNvSpPr>
          <p:nvPr>
            <p:ph type="title"/>
          </p:nvPr>
        </p:nvSpPr>
        <p:spPr>
          <a:xfrm>
            <a:off x="619246" y="255600"/>
            <a:ext cx="8218488" cy="691200"/>
          </a:xfrm>
        </p:spPr>
        <p:txBody>
          <a:bodyPr rtlCol="0"/>
          <a:lstStyle/>
          <a:p>
            <a:pPr rtl="0"/>
            <a:r>
              <a:rPr lang="ig-ng"/>
              <a:t>1. Gịnị bụ Nchekwa?</a:t>
            </a:r>
          </a:p>
        </p:txBody>
      </p:sp>
      <p:pic>
        <p:nvPicPr>
          <p:cNvPr id="10" name="Picture 9" descr="A picture containing shape&#10;&#10;Description automatically generated">
            <a:extLst>
              <a:ext uri="{FF2B5EF4-FFF2-40B4-BE49-F238E27FC236}">
                <a16:creationId xmlns:a16="http://schemas.microsoft.com/office/drawing/2014/main" id="{07288B74-FBF2-4338-9C5C-7F02B09062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140" y="2057685"/>
            <a:ext cx="854773" cy="854773"/>
          </a:xfrm>
          <a:prstGeom prst="rect">
            <a:avLst/>
          </a:prstGeom>
        </p:spPr>
      </p:pic>
      <p:sp>
        <p:nvSpPr>
          <p:cNvPr id="11" name="TextBox 10">
            <a:extLst>
              <a:ext uri="{FF2B5EF4-FFF2-40B4-BE49-F238E27FC236}">
                <a16:creationId xmlns:a16="http://schemas.microsoft.com/office/drawing/2014/main" id="{903A380A-CF60-430D-9BB7-BD3BD80AF14B}"/>
              </a:ext>
            </a:extLst>
          </p:cNvPr>
          <p:cNvSpPr txBox="1"/>
          <p:nvPr/>
        </p:nvSpPr>
        <p:spPr>
          <a:xfrm>
            <a:off x="554788" y="1248759"/>
            <a:ext cx="8034424" cy="400110"/>
          </a:xfrm>
          <a:prstGeom prst="rect">
            <a:avLst/>
          </a:prstGeom>
          <a:noFill/>
        </p:spPr>
        <p:txBody>
          <a:bodyPr wrap="square" rtlCol="0">
            <a:spAutoFit/>
          </a:bodyPr>
          <a:lstStyle/>
          <a:p>
            <a:pPr rtl="0"/>
            <a:r>
              <a:rPr lang="ig-ng" sz="2000" b="1">
                <a:solidFill>
                  <a:srgbClr val="283A51"/>
                </a:solidFill>
                <a:latin typeface="Helvetica Light" panose="020B0403020202020204"/>
              </a:rPr>
              <a:t>Nchekwa pụtara na ụlọọrụ na-agba mbọ ihụ na:</a:t>
            </a:r>
            <a:endParaRPr lang="en-GB" dirty="0"/>
          </a:p>
        </p:txBody>
      </p:sp>
      <p:pic>
        <p:nvPicPr>
          <p:cNvPr id="15" name="Graphic 14" descr="Warning">
            <a:extLst>
              <a:ext uri="{FF2B5EF4-FFF2-40B4-BE49-F238E27FC236}">
                <a16:creationId xmlns:a16="http://schemas.microsoft.com/office/drawing/2014/main" id="{6A01B13E-4D26-4E89-B3D0-8EDDCD4403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4788" y="3250371"/>
            <a:ext cx="728313" cy="728313"/>
          </a:xfrm>
          <a:prstGeom prst="rect">
            <a:avLst/>
          </a:prstGeom>
        </p:spPr>
      </p:pic>
      <p:sp>
        <p:nvSpPr>
          <p:cNvPr id="16" name="TextBox 15">
            <a:extLst>
              <a:ext uri="{FF2B5EF4-FFF2-40B4-BE49-F238E27FC236}">
                <a16:creationId xmlns:a16="http://schemas.microsoft.com/office/drawing/2014/main" id="{0B2320E4-A546-4CC2-9F37-72F4659CA8E3}"/>
              </a:ext>
            </a:extLst>
          </p:cNvPr>
          <p:cNvSpPr txBox="1"/>
          <p:nvPr/>
        </p:nvSpPr>
        <p:spPr>
          <a:xfrm>
            <a:off x="619246" y="4503875"/>
            <a:ext cx="7782632" cy="1015663"/>
          </a:xfrm>
          <a:prstGeom prst="rect">
            <a:avLst/>
          </a:prstGeom>
          <a:noFill/>
        </p:spPr>
        <p:txBody>
          <a:bodyPr wrap="square" rtlCol="0">
            <a:spAutoFit/>
          </a:bodyPr>
          <a:lstStyle/>
          <a:p>
            <a:pPr rtl="0"/>
            <a:r>
              <a:rPr lang="ig-ng" sz="2000">
                <a:solidFill>
                  <a:srgbClr val="283A51"/>
                </a:solidFill>
                <a:latin typeface="Helvetica Light" panose="020B0403020202020204"/>
              </a:rPr>
              <a:t>Nchekwa na-elekwasị anya na igbochi ma na-elebakwa anya na nsogbu nke na-esi n’ụlọọrụ apụta. </a:t>
            </a:r>
            <a:r>
              <a:rPr lang="ig-ng" sz="2000" b="1">
                <a:solidFill>
                  <a:srgbClr val="283A51"/>
                </a:solidFill>
                <a:latin typeface="Helvetica Light" panose="020B0403020202020204"/>
              </a:rPr>
              <a:t>Usoro nchedo dị iche: </a:t>
            </a:r>
            <a:r>
              <a:rPr lang="ig-ng" sz="2000">
                <a:solidFill>
                  <a:srgbClr val="283A51"/>
                </a:solidFill>
                <a:latin typeface="Helvetica Light" panose="020B0403020202020204"/>
              </a:rPr>
              <a:t>ọ na-elekwasị anya na igbochi nsogbu nke na-esi n’aka ndị mmadụ nọ n’ezinụlọ yana obodo.</a:t>
            </a:r>
          </a:p>
        </p:txBody>
      </p:sp>
    </p:spTree>
    <p:extLst>
      <p:ext uri="{BB962C8B-B14F-4D97-AF65-F5344CB8AC3E}">
        <p14:creationId xmlns:p14="http://schemas.microsoft.com/office/powerpoint/2010/main" val="1317056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ig-ng"/>
              <a:t>Akụkọ gbasara nchekwa nke mere na nso nso</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6</a:t>
            </a:fld>
            <a:r>
              <a:rPr lang="ig-ng" sz="900">
                <a:solidFill>
                  <a:schemeClr val="bg2"/>
                </a:solidFill>
                <a:latin typeface="Helvetica Light" panose="020B0403020202020204" pitchFamily="34" charset="0"/>
              </a:rPr>
              <a:t>|</a:t>
            </a:r>
            <a:r>
              <a:rPr lang="ig-ng" sz="900">
                <a:solidFill>
                  <a:srgbClr val="283A51"/>
                </a:solidFill>
                <a:latin typeface="Helvetica Light" panose="020B0403020202020204" pitchFamily="34" charset="0"/>
              </a:rPr>
              <a:t>Njem nke Nchekwa</a:t>
            </a:r>
            <a:endParaRPr lang="en-GB" sz="900" dirty="0">
              <a:latin typeface="Helvetica Light" panose="020B0403020202020204" pitchFamily="34" charset="0"/>
            </a:endParaRPr>
          </a:p>
        </p:txBody>
      </p:sp>
      <p:sp>
        <p:nvSpPr>
          <p:cNvPr id="26" name="TextBox 25">
            <a:extLst>
              <a:ext uri="{FF2B5EF4-FFF2-40B4-BE49-F238E27FC236}">
                <a16:creationId xmlns:a16="http://schemas.microsoft.com/office/drawing/2014/main" id="{3EA9DAF9-F3D8-473E-9C96-8BCD4E463130}"/>
              </a:ext>
            </a:extLst>
          </p:cNvPr>
          <p:cNvSpPr txBox="1"/>
          <p:nvPr/>
        </p:nvSpPr>
        <p:spPr>
          <a:xfrm>
            <a:off x="516835" y="1426135"/>
            <a:ext cx="8218488" cy="5139869"/>
          </a:xfrm>
          <a:prstGeom prst="rect">
            <a:avLst/>
          </a:prstGeom>
          <a:noFill/>
        </p:spPr>
        <p:txBody>
          <a:bodyPr wrap="square" rtlCol="0">
            <a:spAutoFit/>
          </a:bodyPr>
          <a:lstStyle/>
          <a:p>
            <a:pPr rtl="0"/>
            <a:r>
              <a:rPr lang="ig-ng" b="0" i="0" u="none" strike="noStrike" kern="1200" cap="none" spc="0" normalizeH="0" noProof="0">
                <a:ln>
                  <a:noFill/>
                </a:ln>
                <a:solidFill>
                  <a:srgbClr val="283A51"/>
                </a:solidFill>
                <a:effectLst/>
                <a:uLnTx/>
                <a:uFillTx/>
                <a:latin typeface="Helvetica Light" panose="020B0403020202020204" pitchFamily="34" charset="0"/>
                <a:ea typeface="+mn-ea"/>
                <a:cs typeface="+mn-cs"/>
              </a:rPr>
              <a:t>Enweela ọtụtụ akụkọ gbasara mmegbu na nrigbu site n'aka ndị mmadụ na-arụ ọrụ na ngalaba enyemaka na mmepe n'ime iri afọ gara aga.</a:t>
            </a:r>
          </a:p>
          <a:p>
            <a:pPr rtl="0"/>
            <a:endParaRPr lang="en-GB" dirty="0">
              <a:solidFill>
                <a:srgbClr val="283A51"/>
              </a:solidFill>
              <a:latin typeface="Helvetica Light" panose="020B0403020202020204" pitchFamily="34" charset="0"/>
            </a:endParaRPr>
          </a:p>
          <a:p>
            <a:pPr rtl="0"/>
            <a:r>
              <a:rPr lang="ig-ng">
                <a:solidFill>
                  <a:srgbClr val="283A51"/>
                </a:solidFill>
                <a:latin typeface="Helvetica Light" panose="020B0403020202020204" pitchFamily="34" charset="0"/>
              </a:rPr>
              <a:t>Na 2002, otu akụkọ kọwara maka mmegbu mmekọahụ na mmekpa nke ndị ọrụ enyemaka n’Ọdịdaanyanwụ Afrịka. Nke a butere mmepe nke UN Pụrụ Iche Maka Nchedo site na Mmekpa Mmekọahụ na Mmegbu (PSEA), Kọmitii UN nke na-ahụ maka nrụkọrịta ọrụ ya bụ otu ọrụ ngwa ngwa   PSEA, na Otu Nkwekọrịta na Nchebe Ụmụaka.</a:t>
            </a:r>
          </a:p>
          <a:p>
            <a:pPr rtl="0"/>
            <a:endParaRPr lang="en-GB" dirty="0">
              <a:solidFill>
                <a:srgbClr val="283A51"/>
              </a:solidFill>
              <a:latin typeface="Helvetica Light" panose="020B0403020202020204"/>
            </a:endParaRPr>
          </a:p>
          <a:p>
            <a:pPr rtl="0"/>
            <a:r>
              <a:rPr lang="ig-ng">
                <a:solidFill>
                  <a:srgbClr val="283A51"/>
                </a:solidFill>
                <a:latin typeface="Helvetica Light" panose="020B0403020202020204"/>
              </a:rPr>
              <a:t>Na 2018, ọtụtụ ụlọọrụ bidoro nyochawa ghariwa amụma nchekwa ha, omume ha, omenala na usoro odudu ha ka ha natachara mkpesa gbasara mmegbu mmekọahụ na omume rụrụ arụ na ngalaba mmepe. N'otu aka ahụ, usoro nkwado#metoo na-egosipụta ahụmịhe ụmụnwaanyị nwere banyere mmegbu mmekọahụ, mmegbu na mmekpaahụ. </a:t>
            </a:r>
          </a:p>
          <a:p>
            <a:pPr rtl="0"/>
            <a:endParaRPr lang="en-GB" dirty="0">
              <a:solidFill>
                <a:srgbClr val="283A51"/>
              </a:solidFill>
              <a:latin typeface="Helvetica Light" panose="020B0403020202020204"/>
            </a:endParaRPr>
          </a:p>
          <a:p>
            <a:pPr rtl="0"/>
            <a:r>
              <a:rPr lang="ig-ng">
                <a:solidFill>
                  <a:srgbClr val="283A51"/>
                </a:solidFill>
                <a:latin typeface="Helvetica Light" panose="020B0403020202020204"/>
              </a:rPr>
              <a:t>Kamgbe ahụ, òtù dị iche iche etinyekwuola uche n’ige ndị lanarịrịnụ ntị.</a:t>
            </a:r>
          </a:p>
          <a:p>
            <a:pPr rtl="0"/>
            <a:endParaRPr lang="en-GB" sz="2000" dirty="0">
              <a:solidFill>
                <a:srgbClr val="283A51"/>
              </a:solidFill>
              <a:latin typeface="Helvetica Light" panose="020B0403020202020204" pitchFamily="34" charset="0"/>
            </a:endParaRPr>
          </a:p>
          <a:p>
            <a:pPr rtl="0"/>
            <a:endParaRPr kumimoji="0" lang="en-GB" sz="2000" b="0" i="0" u="none" strike="noStrike" kern="1200" cap="none" spc="0" normalizeH="0" baseline="0" noProof="0" dirty="0">
              <a:ln>
                <a:noFill/>
              </a:ln>
              <a:solidFill>
                <a:srgbClr val="283A51"/>
              </a:solidFill>
              <a:effectLst/>
              <a:uLnTx/>
              <a:uFillTx/>
              <a:latin typeface="Helvetica Light" panose="020B0403020202020204" pitchFamily="34" charset="0"/>
              <a:ea typeface="+mn-ea"/>
              <a:cs typeface="+mn-cs"/>
            </a:endParaRPr>
          </a:p>
          <a:p>
            <a:pPr rtl="0"/>
            <a:endParaRPr lang="en-GB" dirty="0"/>
          </a:p>
        </p:txBody>
      </p:sp>
    </p:spTree>
    <p:extLst>
      <p:ext uri="{BB962C8B-B14F-4D97-AF65-F5344CB8AC3E}">
        <p14:creationId xmlns:p14="http://schemas.microsoft.com/office/powerpoint/2010/main" val="1487286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52772" y="216565"/>
            <a:ext cx="8532812" cy="691200"/>
          </a:xfrm>
        </p:spPr>
        <p:txBody>
          <a:bodyPr rtlCol="0"/>
          <a:lstStyle/>
          <a:p>
            <a:pPr rtl="0"/>
            <a:r>
              <a:rPr lang="ig-ng" sz="2400"/>
              <a:t>Ebee ka mmekpa mmekọahụ, mmegbu na inwe mmeko nwoke na nwanyi na ike nke na esighi n’obi (SEAH) na nsogbu nchekwa ndị ọzọ na-eme?</a:t>
            </a:r>
          </a:p>
        </p:txBody>
      </p:sp>
      <p:sp>
        <p:nvSpPr>
          <p:cNvPr id="5" name="Text Placeholder 4"/>
          <p:cNvSpPr>
            <a:spLocks noGrp="1"/>
          </p:cNvSpPr>
          <p:nvPr>
            <p:ph idx="1"/>
          </p:nvPr>
        </p:nvSpPr>
        <p:spPr>
          <a:xfrm>
            <a:off x="611190" y="1257437"/>
            <a:ext cx="7921625" cy="365125"/>
          </a:xfrm>
        </p:spPr>
        <p:txBody>
          <a:bodyPr rtlCol="0">
            <a:normAutofit fontScale="92500"/>
          </a:bodyPr>
          <a:lstStyle/>
          <a:p>
            <a:pPr rtl="0"/>
            <a:r>
              <a:rPr lang="ig-ng" sz="1800" b="1">
                <a:solidFill>
                  <a:srgbClr val="283A51"/>
                </a:solidFill>
              </a:rPr>
              <a:t>SEAH na ihe ndị ọzọ metụtara nchekwa nwere ike ime n'ụlọọrụ ọbụla maọbụ na ememme nke nnyemaka.</a:t>
            </a:r>
          </a:p>
          <a:p>
            <a:pPr rtl="0"/>
            <a:endParaRPr lang="en-GB" dirty="0">
              <a:solidFill>
                <a:srgbClr val="283A51"/>
              </a:solidFill>
            </a:endParaRPr>
          </a:p>
          <a:p>
            <a:pPr marL="342900" indent="-342900" rtl="0">
              <a:buFont typeface="Arial" panose="020B0604020202020204" pitchFamily="34" charset="0"/>
              <a:buChar char="•"/>
            </a:pPr>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193293"/>
            <a:ext cx="2133600" cy="365125"/>
          </a:xfrm>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7</a:t>
            </a:fld>
            <a:r>
              <a:rPr lang="ig-ng" sz="900">
                <a:solidFill>
                  <a:schemeClr val="bg2"/>
                </a:solidFill>
                <a:latin typeface="Helvetica Light" panose="020B0403020202020204" pitchFamily="34" charset="0"/>
              </a:rPr>
              <a:t>|</a:t>
            </a:r>
            <a:r>
              <a:rPr lang="ig-ng" sz="900">
                <a:solidFill>
                  <a:srgbClr val="283A51"/>
                </a:solidFill>
                <a:latin typeface="Helvetica Light" panose="020B0403020202020204" pitchFamily="34" charset="0"/>
              </a:rPr>
              <a:t>Njem nke Nchekwa</a:t>
            </a:r>
            <a:endParaRPr lang="en-GB" sz="900" dirty="0">
              <a:latin typeface="Helvetica Light" panose="020B0403020202020204" pitchFamily="34" charset="0"/>
            </a:endParaRPr>
          </a:p>
        </p:txBody>
      </p:sp>
      <p:sp>
        <p:nvSpPr>
          <p:cNvPr id="3" name="TextBox 2">
            <a:extLst>
              <a:ext uri="{FF2B5EF4-FFF2-40B4-BE49-F238E27FC236}">
                <a16:creationId xmlns:a16="http://schemas.microsoft.com/office/drawing/2014/main" id="{FB990DBB-1AD9-4B4E-A004-2718B967BE80}"/>
              </a:ext>
            </a:extLst>
          </p:cNvPr>
          <p:cNvSpPr txBox="1"/>
          <p:nvPr/>
        </p:nvSpPr>
        <p:spPr>
          <a:xfrm>
            <a:off x="619200" y="1859339"/>
            <a:ext cx="3559593" cy="3139321"/>
          </a:xfrm>
          <a:prstGeom prst="rect">
            <a:avLst/>
          </a:prstGeom>
          <a:noFill/>
        </p:spPr>
        <p:txBody>
          <a:bodyPr wrap="square" rtlCol="0">
            <a:spAutoFit/>
          </a:bodyPr>
          <a:lstStyle/>
          <a:p>
            <a:pPr rtl="0"/>
            <a:r>
              <a:rPr lang="ig-ng">
                <a:solidFill>
                  <a:srgbClr val="283A51"/>
                </a:solidFill>
                <a:latin typeface="Helvetica Light" panose="020B0403020202020204"/>
              </a:rPr>
              <a:t>Ebe nsogbu a kacha dị elu gụnyere:</a:t>
            </a:r>
          </a:p>
          <a:p>
            <a:pPr marL="342900" indent="-342900" rtl="0">
              <a:buFont typeface="Arial" panose="020B0604020202020204" pitchFamily="34" charset="0"/>
              <a:buChar char="•"/>
            </a:pPr>
            <a:r>
              <a:rPr lang="ig-ng">
                <a:solidFill>
                  <a:srgbClr val="283A51"/>
                </a:solidFill>
                <a:latin typeface="Helvetica Light" panose="020B0403020202020204"/>
              </a:rPr>
              <a:t>Ebe e nwere oke ụbịam</a:t>
            </a:r>
          </a:p>
          <a:p>
            <a:pPr marL="342900" indent="-342900" rtl="0">
              <a:buFont typeface="Arial" panose="020B0604020202020204" pitchFamily="34" charset="0"/>
              <a:buChar char="•"/>
            </a:pPr>
            <a:r>
              <a:rPr lang="ig-ng">
                <a:solidFill>
                  <a:srgbClr val="283A51"/>
                </a:solidFill>
                <a:latin typeface="Helvetica Light" panose="020B0403020202020204"/>
              </a:rPr>
              <a:t>Na nlekọta mmadụ na ibe ya</a:t>
            </a:r>
          </a:p>
          <a:p>
            <a:pPr marL="342900" indent="-342900" rtl="0">
              <a:buFont typeface="Arial" panose="020B0604020202020204" pitchFamily="34" charset="0"/>
              <a:buChar char="•"/>
            </a:pPr>
            <a:r>
              <a:rPr lang="ig-ng">
                <a:solidFill>
                  <a:srgbClr val="283A51"/>
                </a:solidFill>
                <a:latin typeface="Helvetica Light" panose="020B0403020202020204"/>
              </a:rPr>
              <a:t>Ebe enwere oke ndabere na ihe enyemaka </a:t>
            </a:r>
          </a:p>
          <a:p>
            <a:pPr marL="342900" indent="-342900" rtl="0">
              <a:buFont typeface="Arial" panose="020B0604020202020204" pitchFamily="34" charset="0"/>
              <a:buChar char="•"/>
            </a:pPr>
            <a:r>
              <a:rPr lang="ig-ng">
                <a:solidFill>
                  <a:srgbClr val="283A51"/>
                </a:solidFill>
                <a:latin typeface="Helvetica Light" panose="020B0403020202020204"/>
              </a:rPr>
              <a:t>N'ebe enwere nsogbu nchedo dịka n’ịlụ di na nwunye n'oge maọbụ na mmegbu nke gbadoro ụkwụ n’okike mmadu.</a:t>
            </a:r>
          </a:p>
          <a:p>
            <a:pPr marL="342900" indent="-342900" rtl="0">
              <a:buFont typeface="Arial" panose="020B0604020202020204" pitchFamily="34" charset="0"/>
              <a:buChar char="•"/>
            </a:pPr>
            <a:endParaRPr lang="en-GB" dirty="0">
              <a:solidFill>
                <a:srgbClr val="283A51"/>
              </a:solidFill>
              <a:latin typeface="Helvetica Light" panose="020B0403020202020204"/>
            </a:endParaRPr>
          </a:p>
          <a:p>
            <a:pPr rtl="0"/>
            <a:endParaRPr lang="en-GB" dirty="0"/>
          </a:p>
        </p:txBody>
      </p:sp>
      <p:sp>
        <p:nvSpPr>
          <p:cNvPr id="8" name="TextBox 7">
            <a:extLst>
              <a:ext uri="{FF2B5EF4-FFF2-40B4-BE49-F238E27FC236}">
                <a16:creationId xmlns:a16="http://schemas.microsoft.com/office/drawing/2014/main" id="{2D7BB0AE-46F6-4B3D-9224-D6257BB109DE}"/>
              </a:ext>
            </a:extLst>
          </p:cNvPr>
          <p:cNvSpPr txBox="1"/>
          <p:nvPr/>
        </p:nvSpPr>
        <p:spPr>
          <a:xfrm>
            <a:off x="611188" y="4998236"/>
            <a:ext cx="8015980" cy="1200329"/>
          </a:xfrm>
          <a:prstGeom prst="rect">
            <a:avLst/>
          </a:prstGeom>
          <a:noFill/>
        </p:spPr>
        <p:txBody>
          <a:bodyPr wrap="square" rtlCol="0">
            <a:spAutoFit/>
          </a:bodyPr>
          <a:lstStyle/>
          <a:p>
            <a:pPr rtl="0"/>
            <a:r>
              <a:rPr lang="ig-ng">
                <a:solidFill>
                  <a:srgbClr val="283A51"/>
                </a:solidFill>
                <a:latin typeface="Helvetica Light" panose="020B0403020202020204"/>
              </a:rPr>
              <a:t>Ụlọọrụ ga-enyocharịrị ọnọdụ arụm ọrụ ha, ma gee ndị ha na ha na-arụkọ ọrụ ntị gbasara nsogbu nchebe dị adị na ndị nwere ike bụrụ ndị kachasị nọrọ n'ihe egwu. Mgbe ahụ, ụlọọrụ nwere ike ịkpa atụmatụ gbasara mmepụta nchekwa.</a:t>
            </a:r>
          </a:p>
          <a:p>
            <a:pPr rtl="0"/>
            <a:endParaRPr lang="en-GB" dirty="0"/>
          </a:p>
        </p:txBody>
      </p:sp>
      <p:pic>
        <p:nvPicPr>
          <p:cNvPr id="10" name="Picture 9" descr="A person standing on top of a sandy beach&#10;&#10;Description automatically generated">
            <a:extLst>
              <a:ext uri="{FF2B5EF4-FFF2-40B4-BE49-F238E27FC236}">
                <a16:creationId xmlns:a16="http://schemas.microsoft.com/office/drawing/2014/main" id="{344F36AA-BAAE-4C4F-B215-5A8020E211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78793" y="1724405"/>
            <a:ext cx="4354021" cy="2902681"/>
          </a:xfrm>
          <a:prstGeom prst="rect">
            <a:avLst/>
          </a:prstGeom>
        </p:spPr>
      </p:pic>
      <p:sp>
        <p:nvSpPr>
          <p:cNvPr id="4" name="TextBox 3">
            <a:extLst>
              <a:ext uri="{FF2B5EF4-FFF2-40B4-BE49-F238E27FC236}">
                <a16:creationId xmlns:a16="http://schemas.microsoft.com/office/drawing/2014/main" id="{51629923-788E-41A7-A4D9-FAABC189369B}"/>
              </a:ext>
            </a:extLst>
          </p:cNvPr>
          <p:cNvSpPr txBox="1"/>
          <p:nvPr/>
        </p:nvSpPr>
        <p:spPr>
          <a:xfrm>
            <a:off x="4178792" y="4627086"/>
            <a:ext cx="2471389" cy="276999"/>
          </a:xfrm>
          <a:prstGeom prst="rect">
            <a:avLst/>
          </a:prstGeom>
          <a:noFill/>
        </p:spPr>
        <p:txBody>
          <a:bodyPr wrap="square" rtlCol="0">
            <a:spAutoFit/>
          </a:bodyPr>
          <a:lstStyle/>
          <a:p>
            <a:pPr rtl="0"/>
            <a:r>
              <a:rPr lang="ig-ng" sz="1200"/>
              <a:t>Onye sere foto bụ Vincent Haiges</a:t>
            </a:r>
            <a:endParaRPr lang="en-GB" sz="1200" dirty="0"/>
          </a:p>
        </p:txBody>
      </p:sp>
    </p:spTree>
    <p:extLst>
      <p:ext uri="{BB962C8B-B14F-4D97-AF65-F5344CB8AC3E}">
        <p14:creationId xmlns:p14="http://schemas.microsoft.com/office/powerpoint/2010/main" val="2556687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ig-ng"/>
              <a:t>ụkpụrụ ngalaba</a:t>
            </a:r>
          </a:p>
        </p:txBody>
      </p:sp>
      <p:sp>
        <p:nvSpPr>
          <p:cNvPr id="5" name="Text Placeholder 4"/>
          <p:cNvSpPr>
            <a:spLocks noGrp="1"/>
          </p:cNvSpPr>
          <p:nvPr>
            <p:ph idx="1"/>
          </p:nvPr>
        </p:nvSpPr>
        <p:spPr>
          <a:xfrm>
            <a:off x="611188" y="1400174"/>
            <a:ext cx="4096785" cy="4057650"/>
          </a:xfrm>
        </p:spPr>
        <p:txBody>
          <a:bodyPr rtlCol="0">
            <a:noAutofit/>
          </a:bodyPr>
          <a:lstStyle/>
          <a:p>
            <a:pPr marL="0" lvl="2" indent="0" rtl="0">
              <a:buNone/>
            </a:pPr>
            <a:r>
              <a:rPr lang="ig-ng" sz="1800"/>
              <a:t>Ọtụtụ ụkpụrụ nchekwa metụtara ngalaba enyemaka na mmepe. </a:t>
            </a:r>
          </a:p>
          <a:p>
            <a:pPr marL="0" lvl="2" indent="0" rtl="0">
              <a:buNone/>
            </a:pPr>
            <a:endParaRPr lang="en-GB" sz="1800" dirty="0"/>
          </a:p>
          <a:p>
            <a:pPr marL="0" lvl="2" indent="0" rtl="0">
              <a:buNone/>
            </a:pPr>
            <a:r>
              <a:rPr lang="ig-ng" sz="1800"/>
              <a:t>Ha na-akọwa ma na-akọwami ihe a chọrọ maka otu ụlọọrụ ga-esi na-arụ ọrụ n’enweghi nsogbu.</a:t>
            </a:r>
          </a:p>
          <a:p>
            <a:pPr marL="0" lvl="2" indent="0" rtl="0">
              <a:buNone/>
            </a:pPr>
            <a:endParaRPr lang="en-GB" sz="1800" dirty="0"/>
          </a:p>
          <a:p>
            <a:pPr marL="0" lvl="2" indent="0" rtl="0">
              <a:buNone/>
            </a:pPr>
            <a:r>
              <a:rPr lang="ig-ng" sz="1800"/>
              <a:t>Ha na-enyere ụlọọrụ aka iwepụta emereme dị mma ga-abara ndị obodo uru.</a:t>
            </a:r>
          </a:p>
          <a:p>
            <a:pPr marL="0" lvl="2" indent="0" rtl="0">
              <a:buNone/>
            </a:pPr>
            <a:endParaRPr lang="en-GB" sz="1800" dirty="0"/>
          </a:p>
          <a:p>
            <a:pPr marL="0" lvl="2" indent="0" rtl="0">
              <a:buNone/>
            </a:pPr>
            <a:r>
              <a:rPr lang="ig-ng" sz="1800"/>
              <a:t>Ndị na-enye onyinye na-achọkarị ka ụlọọrụ mezuo ụkpụrụ ụfọdụ ma mee ka ikike ha sie ike iji tozuo oke maka ịnata nkwado. </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70987"/>
            <a:ext cx="2133600" cy="365125"/>
          </a:xfrm>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8</a:t>
            </a:fld>
            <a:r>
              <a:rPr lang="ig-ng" sz="900">
                <a:solidFill>
                  <a:schemeClr val="bg2"/>
                </a:solidFill>
                <a:latin typeface="Helvetica Light" panose="020B0403020202020204" pitchFamily="34" charset="0"/>
              </a:rPr>
              <a:t>|</a:t>
            </a:r>
            <a:r>
              <a:rPr lang="ig-ng" sz="900">
                <a:solidFill>
                  <a:srgbClr val="283A51"/>
                </a:solidFill>
                <a:latin typeface="Helvetica Light" panose="020B0403020202020204" pitchFamily="34" charset="0"/>
              </a:rPr>
              <a:t>Njem nke Nchekwa</a:t>
            </a:r>
            <a:endParaRPr lang="en-GB" sz="900" dirty="0">
              <a:latin typeface="Helvetica Light" panose="020B0403020202020204" pitchFamily="34" charset="0"/>
            </a:endParaRPr>
          </a:p>
        </p:txBody>
      </p:sp>
      <p:sp>
        <p:nvSpPr>
          <p:cNvPr id="3" name="Hexagon 10" descr="Small child looking out from behind a gate.">
            <a:extLst>
              <a:ext uri="{FF2B5EF4-FFF2-40B4-BE49-F238E27FC236}">
                <a16:creationId xmlns:a16="http://schemas.microsoft.com/office/drawing/2014/main" id="{01F2BDD7-6CFA-43E1-8BCA-6244C4B45E70}"/>
              </a:ext>
              <a:ext uri="{C183D7F6-B498-43B3-948B-1728B52AA6E4}">
                <adec:decorative xmlns:adec="http://schemas.microsoft.com/office/drawing/2017/decorative" val="0"/>
              </a:ext>
            </a:extLst>
          </p:cNvPr>
          <p:cNvSpPr>
            <a:spLocks noChangeAspect="1"/>
          </p:cNvSpPr>
          <p:nvPr/>
        </p:nvSpPr>
        <p:spPr>
          <a:xfrm rot="5400000">
            <a:off x="4775055" y="1673378"/>
            <a:ext cx="3950465" cy="3511243"/>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blipFill dpi="0" rotWithShape="0">
            <a:blip r:embed="rId2" cstate="screen">
              <a:extLst>
                <a:ext uri="{28A0092B-C50C-407E-A947-70E740481C1C}">
                  <a14:useLocalDpi xmlns:a14="http://schemas.microsoft.com/office/drawing/2010/main"/>
                </a:ext>
              </a:extLst>
            </a:blip>
            <a:srcRect/>
            <a:stretch>
              <a:fillRect b="551"/>
            </a:stretch>
          </a:blipFill>
          <a:ln w="2063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Helvetica" pitchFamily="2" charset="0"/>
            </a:endParaRPr>
          </a:p>
        </p:txBody>
      </p:sp>
    </p:spTree>
    <p:extLst>
      <p:ext uri="{BB962C8B-B14F-4D97-AF65-F5344CB8AC3E}">
        <p14:creationId xmlns:p14="http://schemas.microsoft.com/office/powerpoint/2010/main" val="685695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rtlCol="0"/>
          <a:lstStyle/>
          <a:p>
            <a:pPr rtl="0"/>
            <a:r>
              <a:rPr lang="ig-ng"/>
              <a:t>Ụkpụrụ ngalaba nke mba uwa</a:t>
            </a:r>
          </a:p>
        </p:txBody>
      </p:sp>
      <p:sp>
        <p:nvSpPr>
          <p:cNvPr id="5" name="Text Placeholder 4"/>
          <p:cNvSpPr>
            <a:spLocks noGrp="1"/>
          </p:cNvSpPr>
          <p:nvPr>
            <p:ph idx="1"/>
          </p:nvPr>
        </p:nvSpPr>
        <p:spPr>
          <a:xfrm>
            <a:off x="611188" y="1400174"/>
            <a:ext cx="7911020" cy="4057650"/>
          </a:xfrm>
        </p:spPr>
        <p:txBody>
          <a:bodyPr rtlCol="0">
            <a:noAutofit/>
          </a:bodyPr>
          <a:lstStyle/>
          <a:p>
            <a:pPr lvl="2" rtl="0"/>
            <a:r>
              <a:rPr lang="ig-ng" sz="1800"/>
              <a:t>Nkwupụta DAC maka ịkwụsị mmekpa mmekọahụ, mmegbu na inwe mmeko nwoke na nwanyi na ike nke na esighi n’obi  na Enyemaka Nlekọta mmadụ</a:t>
            </a:r>
          </a:p>
          <a:p>
            <a:pPr lvl="2" rtl="0"/>
            <a:endParaRPr lang="en-GB" sz="1800" dirty="0"/>
          </a:p>
          <a:p>
            <a:pPr lvl="2" rtl="0"/>
            <a:r>
              <a:rPr lang="ig-ng" sz="1800"/>
              <a:t>Usoro Ụkpụrụ Opekatampe nke Kọmitii na-ahụ maka Nrụkọrịta ọrụ maka Nchebe site na mmekpa Mmekọahụ na Mmegbu (PSEA) site n'aka Ndịọrụ ha</a:t>
            </a:r>
            <a:endParaRPr lang="en-GB" sz="1600" dirty="0"/>
          </a:p>
          <a:p>
            <a:pPr lvl="2" rtl="0"/>
            <a:endParaRPr lang="en-US" sz="1800" dirty="0"/>
          </a:p>
          <a:p>
            <a:pPr lvl="2" rtl="0"/>
            <a:r>
              <a:rPr lang="ig-ng" sz="1800"/>
              <a:t>Ụkpụrụ Nkwado Ndị Mmadụ na-ahụ Maka Iza ajuju / nkọwaputa zuruoke na ihe nke kacha mma </a:t>
            </a:r>
            <a:endParaRPr lang="en-GB" sz="1800" dirty="0"/>
          </a:p>
          <a:p>
            <a:pPr lvl="2" rtl="0"/>
            <a:endParaRPr lang="en-GB" sz="1800" dirty="0"/>
          </a:p>
          <a:p>
            <a:pPr lvl="2" rtl="0"/>
            <a:r>
              <a:rPr lang="ig-ng" sz="1800"/>
              <a:t>Ụkpụrụ Nchekwa Ụmụaka</a:t>
            </a:r>
          </a:p>
          <a:p>
            <a:pPr lvl="2" rtl="0"/>
            <a:endParaRPr lang="en-GB" sz="1800" dirty="0"/>
          </a:p>
          <a:p>
            <a:pPr lvl="2" rtl="0"/>
            <a:r>
              <a:rPr lang="ig-ng" sz="1800"/>
              <a:t>Ọgbakọ nke Otu Arụmọrụ Mbaụwa na-ahụ maka Mmekpaahụ na Mmanye egwu n’Ụlọọrụ</a:t>
            </a:r>
          </a:p>
          <a:p>
            <a:pPr lvl="2" rtl="0"/>
            <a:endParaRPr lang="en-GB" sz="1800" dirty="0">
              <a:hlinkClick r:id="rId2"/>
            </a:endParaRPr>
          </a:p>
          <a:p>
            <a:pPr marL="457200" lvl="2" indent="-457200" rtl="0">
              <a:buAutoNum type="arabicPeriod"/>
            </a:pPr>
            <a:endParaRPr lang="en-GB" sz="2400" dirty="0"/>
          </a:p>
          <a:p>
            <a:pPr marL="342900" lvl="2" indent="-342900" rtl="0">
              <a:buAutoNum type="arabicPeriod"/>
            </a:pPr>
            <a:endParaRPr lang="en-GB" sz="1800"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70987"/>
            <a:ext cx="2133600" cy="365125"/>
          </a:xfrm>
        </p:spPr>
        <p:txBody>
          <a:bodyPr rtlCol="0"/>
          <a:lstStyle/>
          <a:p>
            <a:pPr rtl="0"/>
            <a:endParaRPr lang="en-US" dirty="0">
              <a:latin typeface="Helvetica" pitchFamily="2" charset="0"/>
            </a:endParaRPr>
          </a:p>
          <a:p>
            <a:pPr rtl="0"/>
            <a:fld id="{4FD9013D-92AD-C643-96A8-EBFE9D29F7C2}" type="slidenum">
              <a:rPr lang="en-US" sz="900">
                <a:latin typeface="Helvetica Light" panose="020B0403020202020204" pitchFamily="34" charset="0"/>
              </a:rPr>
              <a:pPr/>
              <a:t>9</a:t>
            </a:fld>
            <a:r>
              <a:rPr lang="ig-ng" sz="900">
                <a:solidFill>
                  <a:schemeClr val="bg2"/>
                </a:solidFill>
                <a:latin typeface="Helvetica Light" panose="020B0403020202020204" pitchFamily="34" charset="0"/>
              </a:rPr>
              <a:t>|</a:t>
            </a:r>
            <a:r>
              <a:rPr lang="ig-ng" sz="900">
                <a:solidFill>
                  <a:srgbClr val="283A51"/>
                </a:solidFill>
                <a:latin typeface="Helvetica Light" panose="020B0403020202020204" pitchFamily="34" charset="0"/>
              </a:rPr>
              <a:t>Njem nke Nchekwa</a:t>
            </a:r>
            <a:endParaRPr lang="en-GB" sz="900" dirty="0">
              <a:latin typeface="Helvetica Light" panose="020B0403020202020204" pitchFamily="34" charset="0"/>
            </a:endParaRPr>
          </a:p>
        </p:txBody>
      </p:sp>
    </p:spTree>
    <p:extLst>
      <p:ext uri="{BB962C8B-B14F-4D97-AF65-F5344CB8AC3E}">
        <p14:creationId xmlns:p14="http://schemas.microsoft.com/office/powerpoint/2010/main" val="4120418636"/>
      </p:ext>
    </p:extLst>
  </p:cSld>
  <p:clrMapOvr>
    <a:masterClrMapping/>
  </p:clrMapOvr>
</p:sld>
</file>

<file path=ppt/theme/theme1.xml><?xml version="1.0" encoding="utf-8"?>
<a:theme xmlns:a="http://schemas.openxmlformats.org/drawingml/2006/main" name="GEC_UKaid_template_newlogos3">
  <a:themeElements>
    <a:clrScheme name="Custom 3">
      <a:dk1>
        <a:srgbClr val="4D4F53"/>
      </a:dk1>
      <a:lt1>
        <a:srgbClr val="FFFFFF"/>
      </a:lt1>
      <a:dk2>
        <a:srgbClr val="283A51"/>
      </a:dk2>
      <a:lt2>
        <a:srgbClr val="FFFFFF"/>
      </a:lt2>
      <a:accent1>
        <a:srgbClr val="54BF9E"/>
      </a:accent1>
      <a:accent2>
        <a:srgbClr val="A2973F"/>
      </a:accent2>
      <a:accent3>
        <a:srgbClr val="283A51"/>
      </a:accent3>
      <a:accent4>
        <a:srgbClr val="ECCF3E"/>
      </a:accent4>
      <a:accent5>
        <a:srgbClr val="178480"/>
      </a:accent5>
      <a:accent6>
        <a:srgbClr val="ADBC83"/>
      </a:accent6>
      <a:hlink>
        <a:srgbClr val="A49629"/>
      </a:hlink>
      <a:folHlink>
        <a:srgbClr val="00397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a:spPr>
      <a:bodyPr lIns="0" tIns="0" rIns="0" bIns="0"/>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3946</Words>
  <Application>Microsoft Office PowerPoint</Application>
  <PresentationFormat>On-screen Show (4:3)</PresentationFormat>
  <Paragraphs>303</Paragraphs>
  <Slides>37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Helvetica</vt:lpstr>
      <vt:lpstr>Helvetica Light</vt:lpstr>
      <vt:lpstr>GEC_UKaid_template_newlogos3</vt:lpstr>
      <vt:lpstr>PowerPoint Presentation</vt:lpstr>
      <vt:lpstr>Ihe ngosi a ga-eleba anya na:</vt:lpstr>
      <vt:lpstr>Agba nke mbụ na njem a...</vt:lpstr>
      <vt:lpstr>1. Gịnị bụ Nchekwa?</vt:lpstr>
      <vt:lpstr>1. Gịnị bụ Nchekwa?</vt:lpstr>
      <vt:lpstr>Akụkọ gbasara nchekwa nke mere na nso nso</vt:lpstr>
      <vt:lpstr>Ebee ka mmekpa mmekọahụ, mmegbu na inwe mmeko nwoke na nwanyi na ike nke na esighi n’obi (SEAH) na nsogbu nchekwa ndị ọzọ na-eme?</vt:lpstr>
      <vt:lpstr>ụkpụrụ ngalaba</vt:lpstr>
      <vt:lpstr>Ụkpụrụ ngalaba nke mba uwa</vt:lpstr>
      <vt:lpstr>Agba nke abụọ na njem a...</vt:lpstr>
      <vt:lpstr>2. Otu a ga-esi tulee nchekwa</vt:lpstr>
      <vt:lpstr>2. Otu a ga-esi tụọ atụmatụ nchekwa</vt:lpstr>
      <vt:lpstr>Nchekwa ihe ize ndụ nke ụlọọrụ</vt:lpstr>
      <vt:lpstr>Nchekwa ihe ize ndụ nke ụlọọrụ</vt:lpstr>
      <vt:lpstr>Agba nke atọ na njem a...</vt:lpstr>
      <vt:lpstr>3. Gịnị bụ Ihe ndị achọrọ maka nchekwa?</vt:lpstr>
      <vt:lpstr>3. Gịnị bụ Ihe ndị achọrọ maka nchekwa?</vt:lpstr>
      <vt:lpstr>3. Gịnị bụ Ihe ndị achọrọ maka nchekwa?</vt:lpstr>
      <vt:lpstr>3. Gịnị bụ Ihe ndị achọrọ maka nchekwa?</vt:lpstr>
      <vt:lpstr>3. Gịnị bụ Ihe ndị achọrọ maka nchekwa?</vt:lpstr>
      <vt:lpstr>3. Gịnị bụ Ihe ndị achọrọ maka nchekwa?</vt:lpstr>
      <vt:lpstr>3. Gịnị bụ Ihe ndị achọrọ maka nchekwa?</vt:lpstr>
      <vt:lpstr>3. Gịnị bụ Ihe ndị achọrọ maka nchekwa?</vt:lpstr>
      <vt:lpstr>3. Gịnị bụ Ihe ndị achọrọ maka nchekwa?</vt:lpstr>
      <vt:lpstr>3. Gịnị bụ Ihe ndị achọrọ maka nchekwa?</vt:lpstr>
      <vt:lpstr>3. Gịnị bụ Ihe ndị achọrọ maka nchekwa?</vt:lpstr>
      <vt:lpstr>3. Gịnị bụ Ihe ndị achọrọ maka nchekwa?</vt:lpstr>
      <vt:lpstr>3. Gịnị bụ Ihe ndị achọrọ maka nchekwa?</vt:lpstr>
      <vt:lpstr>Agba nke anọ na ya bụ njem...</vt:lpstr>
      <vt:lpstr>4. Ihe a ga-eme ma enwee nsogbu</vt:lpstr>
      <vt:lpstr>4. Ihe a ga-eme ma enwee nsogbu</vt:lpstr>
      <vt:lpstr>4. Ihe a ga-eme ma enwee nsogbu</vt:lpstr>
      <vt:lpstr>4. Ihe a ga-eme ma enwee nsogbu</vt:lpstr>
      <vt:lpstr>4. Ihe a ga-eme ma enwee nsogbu</vt:lpstr>
      <vt:lpstr>4. Ihe a ga-eme ma enwee nsogbu</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Kyra Dawson</dc:creator>
  <cp:lastModifiedBy>Judit NEMETH-ALMASI</cp:lastModifiedBy>
  <cp:revision>178</cp:revision>
  <cp:lastPrinted>2012-06-18T09:17:19Z</cp:lastPrinted>
  <dcterms:created xsi:type="dcterms:W3CDTF">2018-02-22T16:13:53Z</dcterms:created>
  <dcterms:modified xsi:type="dcterms:W3CDTF">2021-08-24T09:08:06Z</dcterms:modified>
</cp:coreProperties>
</file>